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Robo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3" roundtripDataSignature="AMtx7mjCl2fEg+Lvv3vL2quEXCCN0VOI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7.xml"/><Relationship Id="rId33" Type="http://customschemas.google.com/relationships/presentationmetadata" Target="metadata"/><Relationship Id="rId10" Type="http://schemas.openxmlformats.org/officeDocument/2006/relationships/slide" Target="slides/slide6.xml"/><Relationship Id="rId32" Type="http://schemas.openxmlformats.org/officeDocument/2006/relationships/font" Target="fonts/Roboto-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258842604_D_Trojaniello_A_Cereatti_G_Paolini_A_Ravaschio_U_Della_Croce_Temporal_gait_parameters_determination_from_shank-worn_mimu_signals_recorded_during_healthy_and_pathological_gait_Proc_XXIV_International_C" TargetMode="External"/><Relationship Id="rId3" Type="http://schemas.openxmlformats.org/officeDocument/2006/relationships/hyperlink" Target="https://www.researchgate.net/publication/325036192_Estimation_of_spatio-temporal_parameters_of_gait_from_magneto-inertial_measurement_units_Multicenter_validation_among_Parkinson_mildly_cognitively_impaired_and_healthy_older_adult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publication/258842604_D_Trojaniello_A_Cereatti_G_Paolini_A_Ravaschio_U_Della_Croce_Temporal_gait_parameters_determination_from_shank-worn_mimu_signals_recorded_during_healthy_and_pathological_gait_Proc_XXIV_International_C" TargetMode="External"/><Relationship Id="rId3" Type="http://schemas.openxmlformats.org/officeDocument/2006/relationships/hyperlink" Target="https://www.researchgate.net/publication/325036192_Estimation_of_spatio-temporal_parameters_of_gait_from_magneto-inertial_measurement_units_Multicenter_validation_among_Parkinson_mildly_cognitively_impaired_and_healthy_older_adult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4242591/"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4242591/"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4242591/"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ab247c8ec_2_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ab247c8ec_2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8" name="Google Shape;288;g10ab247c8ec_2_10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ab247c8ec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0ab247c8ec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4" name="Google Shape;304;g10ab247c8ec_0_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f8d01b1201_2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i="1" lang="en-GB"/>
              <a:t>“</a:t>
            </a:r>
            <a:r>
              <a:rPr i="1" lang="en-GB"/>
              <a:t>TSW was identified by isolating the time interval during which the gyroscope signal along the z direction (z) exceeded the 20% of its maximum value. TST was obtained by isolating, at the center of the portion of the gait cycle outside the TSW interval (^TSW), the time interval in which z showed a standard deviation 60% lower than that in ^TSW. Therefore, TIC and TFC were defined as the time intervals between TSW and TST and TST and TSW, respectively. The tIC was identified as the instant of minimum z in the time interval between the beginning of TIC and the instant of maximum anterior acceleration ay in TIC. The instant tFC was defined as the occurrence of the minimum of ay preceding the instant of the last maximum value in TFC” → Trojanello</a:t>
            </a:r>
            <a:endParaRPr i="1"/>
          </a:p>
          <a:p>
            <a:pPr indent="0" lvl="0" marL="0" rtl="0" algn="l">
              <a:spcBef>
                <a:spcPts val="360"/>
              </a:spcBef>
              <a:spcAft>
                <a:spcPts val="0"/>
              </a:spcAft>
              <a:buNone/>
            </a:pPr>
            <a:r>
              <a:rPr lang="en-GB" sz="1100" u="sng">
                <a:solidFill>
                  <a:schemeClr val="hlink"/>
                </a:solidFill>
                <a:latin typeface="Arial"/>
                <a:ea typeface="Arial"/>
                <a:cs typeface="Arial"/>
                <a:sym typeface="Arial"/>
                <a:hlinkClick r:id="rId2"/>
              </a:rPr>
              <a:t>(PDF) • D. Trojaniello , A. Cereatti, G. Paolini, A. Ravaschio U. Della Croce , “Temporal gait parameters determination from shank-worn mimu signals recorded during healthy and pathological gait”, Proc. . XXIV International Congress Biomechanics (ISB), Natal, Brasile, 2013 (researchgate.net)</a:t>
            </a:r>
            <a:endParaRPr i="1"/>
          </a:p>
          <a:p>
            <a:pPr indent="0" lvl="0" marL="0" rtl="0" algn="l">
              <a:spcBef>
                <a:spcPts val="360"/>
              </a:spcBef>
              <a:spcAft>
                <a:spcPts val="0"/>
              </a:spcAft>
              <a:buNone/>
            </a:pPr>
            <a:r>
              <a:rPr i="1" lang="en-GB"/>
              <a:t>“the FC search interval was made to begin at the minimum Z angular velocity rather than the maximum Y acceleration, being the former easier to identify” → Bertoli</a:t>
            </a:r>
            <a:endParaRPr i="1"/>
          </a:p>
          <a:p>
            <a:pPr indent="0" lvl="0" marL="0" rtl="0" algn="l">
              <a:spcBef>
                <a:spcPts val="360"/>
              </a:spcBef>
              <a:spcAft>
                <a:spcPts val="0"/>
              </a:spcAft>
              <a:buNone/>
            </a:pPr>
            <a:r>
              <a:rPr lang="en-GB" sz="1100" u="sng">
                <a:solidFill>
                  <a:schemeClr val="hlink"/>
                </a:solidFill>
                <a:latin typeface="Arial"/>
                <a:ea typeface="Arial"/>
                <a:cs typeface="Arial"/>
                <a:sym typeface="Arial"/>
                <a:hlinkClick r:id="rId3"/>
              </a:rPr>
              <a:t>(PDF) Estimation of spatio-temporal parameters of gait from magneto-inertial measurement units: Multicenter validation among Parkinson, mildly cognitively impaired and healthy older adults (researchgate.net)</a:t>
            </a:r>
            <a:endParaRPr i="1"/>
          </a:p>
          <a:p>
            <a:pPr indent="0" lvl="0" marL="0" rtl="0" algn="l">
              <a:spcBef>
                <a:spcPts val="360"/>
              </a:spcBef>
              <a:spcAft>
                <a:spcPts val="0"/>
              </a:spcAft>
              <a:buNone/>
            </a:pPr>
            <a:r>
              <a:t/>
            </a:r>
            <a:endParaRPr i="1"/>
          </a:p>
        </p:txBody>
      </p:sp>
      <p:sp>
        <p:nvSpPr>
          <p:cNvPr id="321" name="Google Shape;321;gf8d01b1201_2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0ab247c8ec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i="1" lang="en-GB"/>
              <a:t>“TSW was identified by isolating the time interval during which the gyroscope signal along the z direction (z) exceeded the 20% of its maximum value. TST was obtained by isolating, at the center of the portion of the gait cycle outside the TSW interval (^TSW), the time interval in which z showed a standard deviation 60% lower than that in ^TSW. Therefore, TIC and TFC were defined as the time intervals between TSW and TST and TST and TSW, respectively. The tIC was identified as the instant of minimum z in the time interval between the beginning of TIC and the instant of maximum anterior acceleration ay in TIC. The instant tFC was defined as the occurrence of the minimum of ay preceding the instant of the last maximum value in TFC” → Trojanello</a:t>
            </a:r>
            <a:endParaRPr i="1"/>
          </a:p>
          <a:p>
            <a:pPr indent="0" lvl="0" marL="0" rtl="0" algn="l">
              <a:spcBef>
                <a:spcPts val="360"/>
              </a:spcBef>
              <a:spcAft>
                <a:spcPts val="0"/>
              </a:spcAft>
              <a:buNone/>
            </a:pPr>
            <a:r>
              <a:rPr lang="en-GB" sz="1100" u="sng">
                <a:solidFill>
                  <a:schemeClr val="hlink"/>
                </a:solidFill>
                <a:latin typeface="Arial"/>
                <a:ea typeface="Arial"/>
                <a:cs typeface="Arial"/>
                <a:sym typeface="Arial"/>
                <a:hlinkClick r:id="rId2"/>
              </a:rPr>
              <a:t>(PDF) • D. Trojaniello , A. Cereatti, G. Paolini, A. Ravaschio U. Della Croce , “Temporal gait parameters determination from shank-worn mimu signals recorded during healthy and pathological gait”, Proc. . XXIV International Congress Biomechanics (ISB), Natal, Brasile, 2013 (researchgate.net)</a:t>
            </a:r>
            <a:endParaRPr i="1"/>
          </a:p>
          <a:p>
            <a:pPr indent="0" lvl="0" marL="0" rtl="0" algn="l">
              <a:spcBef>
                <a:spcPts val="360"/>
              </a:spcBef>
              <a:spcAft>
                <a:spcPts val="0"/>
              </a:spcAft>
              <a:buNone/>
            </a:pPr>
            <a:r>
              <a:rPr i="1" lang="en-GB"/>
              <a:t>“the FC search interval was made to begin at the minimum Z angular velocity rather than the maximum Y acceleration, being the former easier to identify” → Bertoli</a:t>
            </a:r>
            <a:endParaRPr i="1"/>
          </a:p>
          <a:p>
            <a:pPr indent="0" lvl="0" marL="0" rtl="0" algn="l">
              <a:spcBef>
                <a:spcPts val="360"/>
              </a:spcBef>
              <a:spcAft>
                <a:spcPts val="0"/>
              </a:spcAft>
              <a:buNone/>
            </a:pPr>
            <a:r>
              <a:rPr lang="en-GB" sz="1100" u="sng">
                <a:solidFill>
                  <a:schemeClr val="hlink"/>
                </a:solidFill>
                <a:latin typeface="Arial"/>
                <a:ea typeface="Arial"/>
                <a:cs typeface="Arial"/>
                <a:sym typeface="Arial"/>
                <a:hlinkClick r:id="rId3"/>
              </a:rPr>
              <a:t>(PDF) Estimation of spatio-temporal parameters of gait from magneto-inertial measurement units: Multicenter validation among Parkinson, mildly cognitively impaired and healthy older adults (researchgate.net)</a:t>
            </a:r>
            <a:endParaRPr i="1"/>
          </a:p>
          <a:p>
            <a:pPr indent="0" lvl="0" marL="0" rtl="0" algn="l">
              <a:spcBef>
                <a:spcPts val="360"/>
              </a:spcBef>
              <a:spcAft>
                <a:spcPts val="0"/>
              </a:spcAft>
              <a:buNone/>
            </a:pPr>
            <a:r>
              <a:t/>
            </a:r>
            <a:endParaRPr i="1"/>
          </a:p>
        </p:txBody>
      </p:sp>
      <p:sp>
        <p:nvSpPr>
          <p:cNvPr id="339" name="Google Shape;339;g10ab247c8ec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f8d01b1201_2_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a:t>TEADRIP = </a:t>
            </a:r>
            <a:r>
              <a:rPr lang="en-GB"/>
              <a:t>Trusted Events and Acceleration Direct and Reverse Integration along the direction of Progression </a:t>
            </a:r>
            <a:endParaRPr/>
          </a:p>
          <a:p>
            <a:pPr indent="0" lvl="0" marL="0" rtl="0" algn="l">
              <a:spcBef>
                <a:spcPts val="360"/>
              </a:spcBef>
              <a:spcAft>
                <a:spcPts val="0"/>
              </a:spcAft>
              <a:buNone/>
            </a:pPr>
            <a:r>
              <a:rPr lang="en-GB"/>
              <a:t>DoP = D</a:t>
            </a:r>
            <a:r>
              <a:rPr lang="en-GB"/>
              <a:t>irection of Progression</a:t>
            </a:r>
            <a:endParaRPr/>
          </a:p>
          <a:p>
            <a:pPr indent="0" lvl="0" marL="0" rtl="0" algn="l">
              <a:spcBef>
                <a:spcPts val="360"/>
              </a:spcBef>
              <a:spcAft>
                <a:spcPts val="0"/>
              </a:spcAft>
              <a:buNone/>
            </a:pPr>
            <a:r>
              <a:rPr i="1" lang="en-GB">
                <a:highlight>
                  <a:srgbClr val="FFFFFF"/>
                </a:highlight>
                <a:latin typeface="Times New Roman"/>
                <a:ea typeface="Times New Roman"/>
                <a:cs typeface="Times New Roman"/>
                <a:sym typeface="Times New Roman"/>
              </a:rPr>
              <a:t>“The stride length was estimated as the distance traversed by the MIMU between two consecutive ICs of the same foot. To estimate it, the proper acceleration signals were first expressed in the GCS, then gravity was removed. For each gait cycle analyzed, a specific motor task coordinate system (MTCS) was defined ; the vertical axis (V) was made to coincide with the gravity direction whereas the anterior-posterior (AP) axis was made to coincide with the direction of progression, which was determined as the direction of maximum average velocity obtained by integrating the horizontal acceleration components using the Optimally Filtered Direct and Reverse Integration (OFDRI) technique. while the ML axis was defined as the direction orthogonal to the AP axis. For each gait cycle, the AP acceleration component expressed in the MTCS was integrated using the OFDRI [37] from the 40% of the stance phase when at least a selected point of the foot (the calcaneous) can be considered fixed with respect to the ground [47]. The OFDRI technique requires the knowledge of the final value of the integral to set a cut off frequency for the high pass filter employed to reduce the effect of the drift in the accelerometer signals. The resulting cut-off frequency was then applied for filtering the acceleration signals in the MTCS, one gait cycle at a time. The initial integration value for the linear AP velocity of the MIMU was determined as the product of ML angular velocity and the MIMU distance from the calcaneous. The velocity values found for the final instant of the gait cycle were used as initial velocity values for the integration of the following gait cycle. Finally, the stride length was obtained as the AP displacement resulting from a further simple integration of the AP velocity previously obtained.“</a:t>
            </a:r>
            <a:endParaRPr i="1">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700" u="sng">
                <a:solidFill>
                  <a:schemeClr val="hlink"/>
                </a:solidFill>
                <a:latin typeface="Arial"/>
                <a:ea typeface="Arial"/>
                <a:cs typeface="Arial"/>
                <a:sym typeface="Arial"/>
                <a:hlinkClick r:id="rId2"/>
              </a:rPr>
              <a:t>Estimation of step-by-step spatio-temporal parameters of normal and impaired gait using shank-mounted magneto-inertial sensors: application to elderly, hemiparetic, parkinsonian and choreic gait (nih.gov)</a:t>
            </a:r>
            <a:endParaRPr sz="700">
              <a:solidFill>
                <a:srgbClr val="000000"/>
              </a:solidFill>
              <a:latin typeface="Arial"/>
              <a:ea typeface="Arial"/>
              <a:cs typeface="Arial"/>
              <a:sym typeface="Arial"/>
            </a:endParaRPr>
          </a:p>
          <a:p>
            <a:pPr indent="0" lvl="0" marL="0" rtl="0" algn="l">
              <a:spcBef>
                <a:spcPts val="360"/>
              </a:spcBef>
              <a:spcAft>
                <a:spcPts val="0"/>
              </a:spcAft>
              <a:buNone/>
            </a:pPr>
            <a:r>
              <a:t/>
            </a:r>
            <a:endParaRPr i="1">
              <a:highlight>
                <a:srgbClr val="FFFFFF"/>
              </a:highlight>
              <a:latin typeface="Times New Roman"/>
              <a:ea typeface="Times New Roman"/>
              <a:cs typeface="Times New Roman"/>
              <a:sym typeface="Times New Roman"/>
            </a:endParaRPr>
          </a:p>
          <a:p>
            <a:pPr indent="0" lvl="0" marL="0" rtl="0" algn="l">
              <a:spcBef>
                <a:spcPts val="360"/>
              </a:spcBef>
              <a:spcAft>
                <a:spcPts val="0"/>
              </a:spcAft>
              <a:buNone/>
            </a:pPr>
            <a:r>
              <a:t/>
            </a:r>
            <a:endParaRPr i="1">
              <a:highlight>
                <a:srgbClr val="FFFFFF"/>
              </a:highlight>
              <a:latin typeface="Times New Roman"/>
              <a:ea typeface="Times New Roman"/>
              <a:cs typeface="Times New Roman"/>
              <a:sym typeface="Times New Roman"/>
            </a:endParaRPr>
          </a:p>
        </p:txBody>
      </p:sp>
      <p:sp>
        <p:nvSpPr>
          <p:cNvPr id="353" name="Google Shape;353;gf8d01b1201_2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0ab247c8ec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a:t>TEADRIP = Trusted Events and Acceleration Direct and Reverse Integration along the direction of Progression </a:t>
            </a:r>
            <a:endParaRPr/>
          </a:p>
          <a:p>
            <a:pPr indent="0" lvl="0" marL="0" rtl="0" algn="l">
              <a:spcBef>
                <a:spcPts val="360"/>
              </a:spcBef>
              <a:spcAft>
                <a:spcPts val="0"/>
              </a:spcAft>
              <a:buNone/>
            </a:pPr>
            <a:r>
              <a:rPr lang="en-GB"/>
              <a:t>DoP = Direction of Progression</a:t>
            </a:r>
            <a:endParaRPr/>
          </a:p>
          <a:p>
            <a:pPr indent="0" lvl="0" marL="0" rtl="0" algn="l">
              <a:spcBef>
                <a:spcPts val="360"/>
              </a:spcBef>
              <a:spcAft>
                <a:spcPts val="0"/>
              </a:spcAft>
              <a:buNone/>
            </a:pPr>
            <a:r>
              <a:rPr i="1" lang="en-GB">
                <a:highlight>
                  <a:srgbClr val="FFFFFF"/>
                </a:highlight>
                <a:latin typeface="Times New Roman"/>
                <a:ea typeface="Times New Roman"/>
                <a:cs typeface="Times New Roman"/>
                <a:sym typeface="Times New Roman"/>
              </a:rPr>
              <a:t>“The stride length was estimated as the distance traversed by the MIMU between two consecutive ICs of the same foot. To estimate it, the proper acceleration signals were first expressed in the GCS, then gravity was removed. For each gait cycle analyzed, a specific motor task coordinate system (MTCS) was defined ; the vertical axis (V) was made to coincide with the gravity direction whereas the anterior-posterior (AP) axis was made to coincide with the direction of progression, which was determined as the direction of maximum average velocity obtained by integrating the horizontal acceleration components using the Optimally Filtered Direct and Reverse Integration (OFDRI) technique. while the ML axis was defined as the direction orthogonal to the AP axis. For each gait cycle, the AP acceleration component expressed in the MTCS was integrated using the OFDRI [37] from the 40% of the stance phase when at least a selected point of the foot (the calcaneous) can be considered fixed with respect to the ground [47]. The OFDRI technique requires the knowledge of the final value of the integral to set a cut off frequency for the high pass filter employed to reduce the effect of the drift in the accelerometer signals. The resulting cut-off frequency was then applied for filtering the acceleration signals in the MTCS, one gait cycle at a time. The initial integration value for the linear AP velocity of the MIMU was determined as the product of ML angular velocity and the MIMU distance from the calcaneous. The velocity values found for the final instant of the gait cycle were used as initial velocity values for the integration of the following gait cycle. Finally, the stride length was obtained as the AP displacement resulting from a further simple integration of the AP velocity previously obtained.“</a:t>
            </a:r>
            <a:endParaRPr i="1">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700" u="sng">
                <a:solidFill>
                  <a:schemeClr val="hlink"/>
                </a:solidFill>
                <a:latin typeface="Arial"/>
                <a:ea typeface="Arial"/>
                <a:cs typeface="Arial"/>
                <a:sym typeface="Arial"/>
                <a:hlinkClick r:id="rId2"/>
              </a:rPr>
              <a:t>Estimation of step-by-step spatio-temporal parameters of normal and impaired gait using shank-mounted magneto-inertial sensors: application to elderly, hemiparetic, parkinsonian and choreic gait (nih.gov)</a:t>
            </a:r>
            <a:endParaRPr sz="700">
              <a:solidFill>
                <a:srgbClr val="000000"/>
              </a:solidFill>
              <a:latin typeface="Arial"/>
              <a:ea typeface="Arial"/>
              <a:cs typeface="Arial"/>
              <a:sym typeface="Arial"/>
            </a:endParaRPr>
          </a:p>
          <a:p>
            <a:pPr indent="0" lvl="0" marL="0" rtl="0" algn="l">
              <a:spcBef>
                <a:spcPts val="360"/>
              </a:spcBef>
              <a:spcAft>
                <a:spcPts val="0"/>
              </a:spcAft>
              <a:buNone/>
            </a:pPr>
            <a:r>
              <a:t/>
            </a:r>
            <a:endParaRPr i="1">
              <a:highlight>
                <a:srgbClr val="FFFFFF"/>
              </a:highlight>
              <a:latin typeface="Times New Roman"/>
              <a:ea typeface="Times New Roman"/>
              <a:cs typeface="Times New Roman"/>
              <a:sym typeface="Times New Roman"/>
            </a:endParaRPr>
          </a:p>
          <a:p>
            <a:pPr indent="0" lvl="0" marL="0" rtl="0" algn="l">
              <a:spcBef>
                <a:spcPts val="360"/>
              </a:spcBef>
              <a:spcAft>
                <a:spcPts val="0"/>
              </a:spcAft>
              <a:buNone/>
            </a:pPr>
            <a:r>
              <a:t/>
            </a:r>
            <a:endParaRPr i="1">
              <a:highlight>
                <a:srgbClr val="FFFFFF"/>
              </a:highlight>
              <a:latin typeface="Times New Roman"/>
              <a:ea typeface="Times New Roman"/>
              <a:cs typeface="Times New Roman"/>
              <a:sym typeface="Times New Roman"/>
            </a:endParaRPr>
          </a:p>
        </p:txBody>
      </p:sp>
      <p:sp>
        <p:nvSpPr>
          <p:cNvPr id="367" name="Google Shape;367;g10ab247c8ec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0ab247c8ec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a:t>TEADRIP = Trusted Events and Acceleration Direct and Reverse Integration along the direction of Progression </a:t>
            </a:r>
            <a:endParaRPr/>
          </a:p>
          <a:p>
            <a:pPr indent="0" lvl="0" marL="0" rtl="0" algn="l">
              <a:spcBef>
                <a:spcPts val="360"/>
              </a:spcBef>
              <a:spcAft>
                <a:spcPts val="0"/>
              </a:spcAft>
              <a:buNone/>
            </a:pPr>
            <a:r>
              <a:rPr lang="en-GB"/>
              <a:t>DoP = Direction of Progression</a:t>
            </a:r>
            <a:endParaRPr/>
          </a:p>
          <a:p>
            <a:pPr indent="0" lvl="0" marL="0" rtl="0" algn="l">
              <a:spcBef>
                <a:spcPts val="360"/>
              </a:spcBef>
              <a:spcAft>
                <a:spcPts val="0"/>
              </a:spcAft>
              <a:buNone/>
            </a:pPr>
            <a:r>
              <a:rPr i="1" lang="en-GB">
                <a:highlight>
                  <a:srgbClr val="FFFFFF"/>
                </a:highlight>
                <a:latin typeface="Times New Roman"/>
                <a:ea typeface="Times New Roman"/>
                <a:cs typeface="Times New Roman"/>
                <a:sym typeface="Times New Roman"/>
              </a:rPr>
              <a:t>“The stride length was estimated as the distance traversed by the MIMU between two consecutive ICs of the same foot. To estimate it, the proper acceleration signals were first expressed in the GCS, then gravity was removed. For each gait cycle analyzed, a specific motor task coordinate system (MTCS) was defined ; the vertical axis (V) was made to coincide with the gravity direction whereas the anterior-posterior (AP) axis was made to coincide with the direction of progression, which was determined as the direction of maximum average velocity obtained by integrating the horizontal acceleration components using the Optimally Filtered Direct and Reverse Integration (OFDRI) technique. while the ML axis was defined as the direction orthogonal to the AP axis. For each gait cycle, the AP acceleration component expressed in the MTCS was integrated using the OFDRI [37] from the 40% of the stance phase when at least a selected point of the foot (the calcaneous) can be considered fixed with respect to the ground [47]. The OFDRI technique requires the knowledge of the final value of the integral to set a cut off frequency for the high pass filter employed to reduce the effect of the drift in the accelerometer signals. The resulting cut-off frequency was then applied for filtering the acceleration signals in the MTCS, one gait cycle at a time. The initial integration value for the linear AP velocity of the MIMU was determined as the product of ML angular velocity and the MIMU distance from the calcaneous. The velocity values found for the final instant of the gait cycle were used as initial velocity values for the integration of the following gait cycle. Finally, the stride length was obtained as the AP displacement resulting from a further simple integration of the AP velocity previously obtained.“</a:t>
            </a:r>
            <a:endParaRPr i="1">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GB" sz="700" u="sng">
                <a:solidFill>
                  <a:schemeClr val="hlink"/>
                </a:solidFill>
                <a:latin typeface="Arial"/>
                <a:ea typeface="Arial"/>
                <a:cs typeface="Arial"/>
                <a:sym typeface="Arial"/>
                <a:hlinkClick r:id="rId2"/>
              </a:rPr>
              <a:t>Estimation of step-by-step spatio-temporal parameters of normal and impaired gait using shank-mounted magneto-inertial sensors: application to elderly, hemiparetic, parkinsonian and choreic gait (nih.gov)</a:t>
            </a:r>
            <a:endParaRPr sz="700">
              <a:solidFill>
                <a:srgbClr val="000000"/>
              </a:solidFill>
              <a:latin typeface="Arial"/>
              <a:ea typeface="Arial"/>
              <a:cs typeface="Arial"/>
              <a:sym typeface="Arial"/>
            </a:endParaRPr>
          </a:p>
          <a:p>
            <a:pPr indent="0" lvl="0" marL="0" rtl="0" algn="l">
              <a:spcBef>
                <a:spcPts val="360"/>
              </a:spcBef>
              <a:spcAft>
                <a:spcPts val="0"/>
              </a:spcAft>
              <a:buNone/>
            </a:pPr>
            <a:r>
              <a:t/>
            </a:r>
            <a:endParaRPr i="1">
              <a:highlight>
                <a:srgbClr val="FFFFFF"/>
              </a:highlight>
              <a:latin typeface="Times New Roman"/>
              <a:ea typeface="Times New Roman"/>
              <a:cs typeface="Times New Roman"/>
              <a:sym typeface="Times New Roman"/>
            </a:endParaRPr>
          </a:p>
          <a:p>
            <a:pPr indent="0" lvl="0" marL="0" rtl="0" algn="l">
              <a:spcBef>
                <a:spcPts val="360"/>
              </a:spcBef>
              <a:spcAft>
                <a:spcPts val="0"/>
              </a:spcAft>
              <a:buNone/>
            </a:pPr>
            <a:r>
              <a:t/>
            </a:r>
            <a:endParaRPr i="1">
              <a:highlight>
                <a:srgbClr val="FFFFFF"/>
              </a:highlight>
              <a:latin typeface="Times New Roman"/>
              <a:ea typeface="Times New Roman"/>
              <a:cs typeface="Times New Roman"/>
              <a:sym typeface="Times New Roman"/>
            </a:endParaRPr>
          </a:p>
        </p:txBody>
      </p:sp>
      <p:sp>
        <p:nvSpPr>
          <p:cNvPr id="377" name="Google Shape;377;g10ab247c8ec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0cceffa427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0cceffa42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0" name="Google Shape;390;g10cceffa427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0cceffa427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0cceffa427_0_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9" name="Google Shape;399;g10cceffa427_0_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0ab247c8ec_2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0ab247c8ec_2_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400">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GB" sz="1400">
                <a:latin typeface="Arial"/>
                <a:ea typeface="Arial"/>
                <a:cs typeface="Arial"/>
                <a:sym typeface="Arial"/>
              </a:rPr>
              <a:t>1st out toe </a:t>
            </a:r>
            <a:endParaRPr sz="1400">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GB" sz="1400">
                <a:latin typeface="Arial"/>
                <a:ea typeface="Arial"/>
                <a:cs typeface="Arial"/>
                <a:sym typeface="Arial"/>
              </a:rPr>
              <a:t>2nd normal </a:t>
            </a:r>
            <a:endParaRPr sz="1400">
              <a:latin typeface="Arial"/>
              <a:ea typeface="Arial"/>
              <a:cs typeface="Arial"/>
              <a:sym typeface="Arial"/>
            </a:endParaRPr>
          </a:p>
          <a:p>
            <a:pPr indent="-317500" lvl="0" marL="457200" rtl="0" algn="l">
              <a:spcBef>
                <a:spcPts val="0"/>
              </a:spcBef>
              <a:spcAft>
                <a:spcPts val="0"/>
              </a:spcAft>
              <a:buClr>
                <a:schemeClr val="dk1"/>
              </a:buClr>
              <a:buSzPts val="1400"/>
              <a:buFont typeface="Arial"/>
              <a:buChar char="➢"/>
            </a:pPr>
            <a:r>
              <a:rPr lang="en-GB" sz="1400">
                <a:latin typeface="Arial"/>
                <a:ea typeface="Arial"/>
                <a:cs typeface="Arial"/>
                <a:sym typeface="Arial"/>
              </a:rPr>
              <a:t>3rd in toe</a:t>
            </a:r>
            <a:endParaRPr sz="1400">
              <a:latin typeface="Arial"/>
              <a:ea typeface="Arial"/>
              <a:cs typeface="Arial"/>
              <a:sym typeface="Arial"/>
            </a:endParaRPr>
          </a:p>
          <a:p>
            <a:pPr indent="0" lvl="0" marL="0" rtl="0" algn="l">
              <a:spcBef>
                <a:spcPts val="360"/>
              </a:spcBef>
              <a:spcAft>
                <a:spcPts val="0"/>
              </a:spcAft>
              <a:buNone/>
            </a:pPr>
            <a:r>
              <a:t/>
            </a:r>
            <a:endParaRPr/>
          </a:p>
        </p:txBody>
      </p:sp>
      <p:sp>
        <p:nvSpPr>
          <p:cNvPr id="409" name="Google Shape;409;g10ab247c8ec_2_7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8be828b65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 name="Google Shape;199;gf8be828b6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0ab247c8ec_2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0ab247c8ec_2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2" name="Google Shape;422;g10ab247c8ec_2_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0ab247c8ec_2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0ab247c8ec_2_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60000"/>
              </a:lnSpc>
              <a:spcBef>
                <a:spcPts val="0"/>
              </a:spcBef>
              <a:spcAft>
                <a:spcPts val="0"/>
              </a:spcAft>
              <a:buNone/>
            </a:pPr>
            <a:r>
              <a:rPr lang="en-GB">
                <a:solidFill>
                  <a:srgbClr val="222222"/>
                </a:solidFill>
                <a:highlight>
                  <a:srgbClr val="FFFFFF"/>
                </a:highlight>
                <a:latin typeface="Roboto"/>
                <a:ea typeface="Roboto"/>
                <a:cs typeface="Roboto"/>
                <a:sym typeface="Roboto"/>
              </a:rPr>
              <a:t>In-toe walking can sometimes be seen in children who have feet that are curved inwards (pigeon toes). This can also be due to 'moulding' during pregnancy. It is often seen in children who tend to sleep face down.</a:t>
            </a:r>
            <a:endParaRPr>
              <a:solidFill>
                <a:srgbClr val="222222"/>
              </a:solidFill>
              <a:highlight>
                <a:srgbClr val="FFFFFF"/>
              </a:highlight>
              <a:latin typeface="Roboto"/>
              <a:ea typeface="Roboto"/>
              <a:cs typeface="Roboto"/>
              <a:sym typeface="Roboto"/>
            </a:endParaRPr>
          </a:p>
          <a:p>
            <a:pPr indent="0" lvl="0" marL="0" rtl="0" algn="l">
              <a:lnSpc>
                <a:spcPct val="160000"/>
              </a:lnSpc>
              <a:spcBef>
                <a:spcPts val="1500"/>
              </a:spcBef>
              <a:spcAft>
                <a:spcPts val="0"/>
              </a:spcAft>
              <a:buClr>
                <a:schemeClr val="dk1"/>
              </a:buClr>
              <a:buSzPts val="1100"/>
              <a:buFont typeface="Arial"/>
              <a:buNone/>
            </a:pPr>
            <a:r>
              <a:rPr lang="en-GB">
                <a:solidFill>
                  <a:srgbClr val="222222"/>
                </a:solidFill>
                <a:highlight>
                  <a:srgbClr val="FFFFFF"/>
                </a:highlight>
                <a:latin typeface="Roboto"/>
                <a:ea typeface="Roboto"/>
                <a:cs typeface="Roboto"/>
                <a:sym typeface="Roboto"/>
              </a:rPr>
              <a:t>More than 80 percent of children grow out of this by the age of 3-4 years.</a:t>
            </a:r>
            <a:endParaRPr>
              <a:solidFill>
                <a:srgbClr val="222222"/>
              </a:solidFill>
              <a:highlight>
                <a:srgbClr val="FFFFFF"/>
              </a:highlight>
              <a:latin typeface="Roboto"/>
              <a:ea typeface="Roboto"/>
              <a:cs typeface="Roboto"/>
              <a:sym typeface="Roboto"/>
            </a:endParaRPr>
          </a:p>
          <a:p>
            <a:pPr indent="0" lvl="0" marL="0" rtl="0" algn="l">
              <a:lnSpc>
                <a:spcPct val="160000"/>
              </a:lnSpc>
              <a:spcBef>
                <a:spcPts val="1500"/>
              </a:spcBef>
              <a:spcAft>
                <a:spcPts val="0"/>
              </a:spcAft>
              <a:buClr>
                <a:schemeClr val="dk1"/>
              </a:buClr>
              <a:buSzPts val="1100"/>
              <a:buFont typeface="Arial"/>
              <a:buNone/>
            </a:pPr>
            <a:r>
              <a:rPr lang="en-GB">
                <a:solidFill>
                  <a:srgbClr val="222222"/>
                </a:solidFill>
                <a:highlight>
                  <a:srgbClr val="FFFFFF"/>
                </a:highlight>
                <a:latin typeface="Roboto"/>
                <a:ea typeface="Roboto"/>
                <a:cs typeface="Roboto"/>
                <a:sym typeface="Roboto"/>
              </a:rPr>
              <a:t>If the foot is supple and flexible (the doctor will check that) treatment is not necessary. In some children with more pronounced problems and feet that are less flexible, the doctor may recommend special shoes, splints to be worn at night or, rarely, treatment with plaster casts.</a:t>
            </a:r>
            <a:endParaRPr>
              <a:solidFill>
                <a:srgbClr val="222222"/>
              </a:solidFill>
              <a:highlight>
                <a:srgbClr val="FFFFFF"/>
              </a:highlight>
              <a:latin typeface="Roboto"/>
              <a:ea typeface="Roboto"/>
              <a:cs typeface="Roboto"/>
              <a:sym typeface="Roboto"/>
            </a:endParaRPr>
          </a:p>
          <a:p>
            <a:pPr indent="0" lvl="0" marL="0" rtl="0" algn="l">
              <a:spcBef>
                <a:spcPts val="1500"/>
              </a:spcBef>
              <a:spcAft>
                <a:spcPts val="0"/>
              </a:spcAft>
              <a:buNone/>
            </a:pPr>
            <a:r>
              <a:t/>
            </a:r>
            <a:endParaRPr/>
          </a:p>
        </p:txBody>
      </p:sp>
      <p:sp>
        <p:nvSpPr>
          <p:cNvPr id="439" name="Google Shape;439;g10ab247c8ec_2_3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0ab247c8ec_2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0ab247c8ec_2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a:t>Opposite of in toe. While its normal for adults to walk with slightly outward feet. Having it really far out suggest injury to the leg, hip, ankle, or foot, muscle tightness in the legs or hips, poor posture</a:t>
            </a:r>
            <a:endParaRPr/>
          </a:p>
          <a:p>
            <a:pPr indent="0" lvl="0" marL="0" rtl="0" algn="l">
              <a:spcBef>
                <a:spcPts val="360"/>
              </a:spcBef>
              <a:spcAft>
                <a:spcPts val="0"/>
              </a:spcAft>
              <a:buNone/>
            </a:pPr>
            <a:r>
              <a:t/>
            </a:r>
            <a:endParaRPr/>
          </a:p>
        </p:txBody>
      </p:sp>
      <p:sp>
        <p:nvSpPr>
          <p:cNvPr id="455" name="Google Shape;455;g10ab247c8ec_2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0cceffa427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0" name="Google Shape;470;g10cceffa427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f8d751b0c8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5" name="Google Shape;485;gf8d751b0c8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8d01b1201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gf8d01b1201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8be828b65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8be828b65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8" name="Google Shape;218;gf8be828b65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ab247c8ec_2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ab247c8ec_2_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9" name="Google Shape;229;g10ab247c8ec_2_1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ab247c8ec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ab247c8ec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a:t>Reallocated</a:t>
            </a:r>
            <a:r>
              <a:rPr lang="en-GB"/>
              <a:t> wires as well to protect them </a:t>
            </a:r>
            <a:endParaRPr/>
          </a:p>
        </p:txBody>
      </p:sp>
      <p:sp>
        <p:nvSpPr>
          <p:cNvPr id="242" name="Google Shape;242;g10ab247c8ec_2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0ab247c8ec_2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0ab247c8ec_2_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 name="Google Shape;253;g10ab247c8ec_2_8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ab247c8ec_2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0ab247c8ec_2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3" name="Google Shape;263;g10ab247c8ec_2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f8d01b1201_2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GB"/>
              <a:t>Cs is a 3 × 3 calibration matrix</a:t>
            </a:r>
            <a:endParaRPr/>
          </a:p>
          <a:p>
            <a:pPr indent="0" lvl="0" marL="0" rtl="0" algn="l">
              <a:spcBef>
                <a:spcPts val="360"/>
              </a:spcBef>
              <a:spcAft>
                <a:spcPts val="0"/>
              </a:spcAft>
              <a:buNone/>
            </a:pPr>
            <a:r>
              <a:rPr lang="en-GB"/>
              <a:t>qs is a vector of the values detected by the 3D sensor</a:t>
            </a:r>
            <a:endParaRPr/>
          </a:p>
          <a:p>
            <a:pPr indent="0" lvl="0" marL="0" rtl="0" algn="l">
              <a:spcBef>
                <a:spcPts val="360"/>
              </a:spcBef>
              <a:spcAft>
                <a:spcPts val="0"/>
              </a:spcAft>
              <a:buNone/>
            </a:pPr>
            <a:r>
              <a:rPr lang="en-GB"/>
              <a:t>qo is a </a:t>
            </a:r>
            <a:r>
              <a:rPr lang="en-GB"/>
              <a:t>zero level offset vector </a:t>
            </a:r>
            <a:endParaRPr/>
          </a:p>
          <a:p>
            <a:pPr indent="0" lvl="0" marL="0" rtl="0" algn="l">
              <a:spcBef>
                <a:spcPts val="360"/>
              </a:spcBef>
              <a:spcAft>
                <a:spcPts val="0"/>
              </a:spcAft>
              <a:buClr>
                <a:schemeClr val="dk1"/>
              </a:buClr>
              <a:buSzPts val="1100"/>
              <a:buFont typeface="Arial"/>
              <a:buNone/>
            </a:pPr>
            <a:r>
              <a:rPr lang="en-GB"/>
              <a:t>q is the vector of the values after the calibration</a:t>
            </a:r>
            <a:endParaRPr/>
          </a:p>
          <a:p>
            <a:pPr indent="0" lvl="0" marL="0" rtl="0" algn="l">
              <a:spcBef>
                <a:spcPts val="360"/>
              </a:spcBef>
              <a:spcAft>
                <a:spcPts val="0"/>
              </a:spcAft>
              <a:buNone/>
            </a:pPr>
            <a:r>
              <a:t/>
            </a:r>
            <a:endParaRPr/>
          </a:p>
        </p:txBody>
      </p:sp>
      <p:sp>
        <p:nvSpPr>
          <p:cNvPr id="275" name="Google Shape;275;gf8d01b1201_2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bild" showMasterSp="0">
  <p:cSld name="Titelbild">
    <p:spTree>
      <p:nvGrpSpPr>
        <p:cNvPr id="58" name="Shape 58"/>
        <p:cNvGrpSpPr/>
        <p:nvPr/>
      </p:nvGrpSpPr>
      <p:grpSpPr>
        <a:xfrm>
          <a:off x="0" y="0"/>
          <a:ext cx="0" cy="0"/>
          <a:chOff x="0" y="0"/>
          <a:chExt cx="0" cy="0"/>
        </a:xfrm>
      </p:grpSpPr>
      <p:pic>
        <p:nvPicPr>
          <p:cNvPr id="59" name="Google Shape;59;p10"/>
          <p:cNvPicPr preferRelativeResize="0"/>
          <p:nvPr/>
        </p:nvPicPr>
        <p:blipFill rotWithShape="1">
          <a:blip r:embed="rId2">
            <a:alphaModFix/>
          </a:blip>
          <a:srcRect b="17529" l="27231" r="20987" t="40906"/>
          <a:stretch/>
        </p:blipFill>
        <p:spPr>
          <a:xfrm>
            <a:off x="250824" y="2542658"/>
            <a:ext cx="8642351" cy="2426461"/>
          </a:xfrm>
          <a:prstGeom prst="rect">
            <a:avLst/>
          </a:prstGeom>
          <a:noFill/>
          <a:ln>
            <a:noFill/>
          </a:ln>
        </p:spPr>
      </p:pic>
      <p:sp>
        <p:nvSpPr>
          <p:cNvPr id="60" name="Google Shape;60;p10"/>
          <p:cNvSpPr txBox="1"/>
          <p:nvPr>
            <p:ph type="ctrTitle"/>
          </p:nvPr>
        </p:nvSpPr>
        <p:spPr>
          <a:xfrm>
            <a:off x="459548" y="1079437"/>
            <a:ext cx="8181215" cy="643695"/>
          </a:xfrm>
          <a:prstGeom prst="rect">
            <a:avLst/>
          </a:prstGeom>
          <a:noFill/>
          <a:ln>
            <a:noFill/>
          </a:ln>
        </p:spPr>
        <p:txBody>
          <a:bodyPr anchorCtr="0" anchor="t" bIns="45700" lIns="90000" spcFirstLastPara="1" rIns="91425" wrap="square" tIns="45700">
            <a:noAutofit/>
          </a:bodyPr>
          <a:lstStyle>
            <a:lvl1pPr lvl="0" algn="l">
              <a:lnSpc>
                <a:spcPct val="90000"/>
              </a:lnSpc>
              <a:spcBef>
                <a:spcPts val="0"/>
              </a:spcBef>
              <a:spcAft>
                <a:spcPts val="0"/>
              </a:spcAft>
              <a:buSzPts val="1400"/>
              <a:buNone/>
              <a:defRPr sz="3600"/>
            </a:lvl1pPr>
            <a:lvl2pPr lvl="1" algn="l">
              <a:lnSpc>
                <a:spcPct val="166666"/>
              </a:lnSpc>
              <a:spcBef>
                <a:spcPts val="0"/>
              </a:spcBef>
              <a:spcAft>
                <a:spcPts val="0"/>
              </a:spcAft>
              <a:buSzPts val="1400"/>
              <a:buNone/>
              <a:defRPr/>
            </a:lvl2pPr>
            <a:lvl3pPr lvl="2" algn="l">
              <a:lnSpc>
                <a:spcPct val="166666"/>
              </a:lnSpc>
              <a:spcBef>
                <a:spcPts val="0"/>
              </a:spcBef>
              <a:spcAft>
                <a:spcPts val="0"/>
              </a:spcAft>
              <a:buSzPts val="1400"/>
              <a:buNone/>
              <a:defRPr/>
            </a:lvl3pPr>
            <a:lvl4pPr lvl="3" algn="l">
              <a:lnSpc>
                <a:spcPct val="166666"/>
              </a:lnSpc>
              <a:spcBef>
                <a:spcPts val="0"/>
              </a:spcBef>
              <a:spcAft>
                <a:spcPts val="0"/>
              </a:spcAft>
              <a:buSzPts val="1400"/>
              <a:buNone/>
              <a:defRPr/>
            </a:lvl4pPr>
            <a:lvl5pPr lvl="4" algn="l">
              <a:lnSpc>
                <a:spcPct val="166666"/>
              </a:lnSpc>
              <a:spcBef>
                <a:spcPts val="0"/>
              </a:spcBef>
              <a:spcAft>
                <a:spcPts val="0"/>
              </a:spcAft>
              <a:buSzPts val="1400"/>
              <a:buNone/>
              <a:defRPr/>
            </a:lvl5pPr>
            <a:lvl6pPr lvl="5" algn="l">
              <a:lnSpc>
                <a:spcPct val="166666"/>
              </a:lnSpc>
              <a:spcBef>
                <a:spcPts val="0"/>
              </a:spcBef>
              <a:spcAft>
                <a:spcPts val="0"/>
              </a:spcAft>
              <a:buSzPts val="1400"/>
              <a:buNone/>
              <a:defRPr/>
            </a:lvl6pPr>
            <a:lvl7pPr lvl="6" algn="l">
              <a:lnSpc>
                <a:spcPct val="166666"/>
              </a:lnSpc>
              <a:spcBef>
                <a:spcPts val="0"/>
              </a:spcBef>
              <a:spcAft>
                <a:spcPts val="0"/>
              </a:spcAft>
              <a:buSzPts val="1400"/>
              <a:buNone/>
              <a:defRPr/>
            </a:lvl7pPr>
            <a:lvl8pPr lvl="7" algn="l">
              <a:lnSpc>
                <a:spcPct val="166666"/>
              </a:lnSpc>
              <a:spcBef>
                <a:spcPts val="0"/>
              </a:spcBef>
              <a:spcAft>
                <a:spcPts val="0"/>
              </a:spcAft>
              <a:buSzPts val="1400"/>
              <a:buNone/>
              <a:defRPr/>
            </a:lvl8pPr>
            <a:lvl9pPr lvl="8" algn="l">
              <a:lnSpc>
                <a:spcPct val="166666"/>
              </a:lnSpc>
              <a:spcBef>
                <a:spcPts val="0"/>
              </a:spcBef>
              <a:spcAft>
                <a:spcPts val="0"/>
              </a:spcAft>
              <a:buSzPts val="1400"/>
              <a:buNone/>
              <a:defRPr/>
            </a:lvl9pPr>
          </a:lstStyle>
          <a:p/>
        </p:txBody>
      </p:sp>
      <p:sp>
        <p:nvSpPr>
          <p:cNvPr id="61" name="Google Shape;61;p10"/>
          <p:cNvSpPr txBox="1"/>
          <p:nvPr>
            <p:ph idx="1" type="subTitle"/>
          </p:nvPr>
        </p:nvSpPr>
        <p:spPr>
          <a:xfrm>
            <a:off x="459548" y="1723132"/>
            <a:ext cx="8181215" cy="711031"/>
          </a:xfrm>
          <a:prstGeom prst="rect">
            <a:avLst/>
          </a:prstGeom>
          <a:noFill/>
          <a:ln>
            <a:noFill/>
          </a:ln>
        </p:spPr>
        <p:txBody>
          <a:bodyPr anchorCtr="0" anchor="t" bIns="45700" lIns="108000" spcFirstLastPara="1" rIns="90000" wrap="square" tIns="45700">
            <a:noAutofit/>
          </a:bodyPr>
          <a:lstStyle>
            <a:lvl1pPr lvl="0" algn="l">
              <a:lnSpc>
                <a:spcPct val="90000"/>
              </a:lnSpc>
              <a:spcBef>
                <a:spcPts val="1000"/>
              </a:spcBef>
              <a:spcAft>
                <a:spcPts val="0"/>
              </a:spcAft>
              <a:buSzPts val="2000"/>
              <a:buNone/>
              <a:defRPr sz="2000">
                <a:solidFill>
                  <a:schemeClr val="dk1"/>
                </a:solidFill>
              </a:defRPr>
            </a:lvl1pPr>
            <a:lvl2pPr lvl="1" algn="ctr">
              <a:lnSpc>
                <a:spcPct val="90000"/>
              </a:lnSpc>
              <a:spcBef>
                <a:spcPts val="600"/>
              </a:spcBef>
              <a:spcAft>
                <a:spcPts val="0"/>
              </a:spcAft>
              <a:buClr>
                <a:schemeClr val="dk1"/>
              </a:buClr>
              <a:buSzPts val="2000"/>
              <a:buNone/>
              <a:defRPr sz="2000"/>
            </a:lvl2pPr>
            <a:lvl3pPr lvl="2" algn="ctr">
              <a:lnSpc>
                <a:spcPct val="90000"/>
              </a:lnSpc>
              <a:spcBef>
                <a:spcPts val="600"/>
              </a:spcBef>
              <a:spcAft>
                <a:spcPts val="0"/>
              </a:spcAft>
              <a:buClr>
                <a:schemeClr val="dk1"/>
              </a:buClr>
              <a:buSzPts val="1800"/>
              <a:buNone/>
              <a:defRPr sz="1800"/>
            </a:lvl3pPr>
            <a:lvl4pPr lvl="3" algn="ctr">
              <a:lnSpc>
                <a:spcPct val="90000"/>
              </a:lnSpc>
              <a:spcBef>
                <a:spcPts val="600"/>
              </a:spcBef>
              <a:spcAft>
                <a:spcPts val="0"/>
              </a:spcAft>
              <a:buClr>
                <a:schemeClr val="dk1"/>
              </a:buClr>
              <a:buSzPts val="1600"/>
              <a:buNone/>
              <a:defRPr sz="1600"/>
            </a:lvl4pPr>
            <a:lvl5pPr lvl="4" algn="ctr">
              <a:lnSpc>
                <a:spcPct val="90000"/>
              </a:lnSpc>
              <a:spcBef>
                <a:spcPts val="600"/>
              </a:spcBef>
              <a:spcAft>
                <a:spcPts val="0"/>
              </a:spcAft>
              <a:buClr>
                <a:schemeClr val="dk1"/>
              </a:buClr>
              <a:buSzPts val="1600"/>
              <a:buNone/>
              <a:defRPr sz="1600"/>
            </a:lvl5pPr>
            <a:lvl6pPr lvl="5" algn="ctr">
              <a:spcBef>
                <a:spcPts val="320"/>
              </a:spcBef>
              <a:spcAft>
                <a:spcPts val="0"/>
              </a:spcAft>
              <a:buClr>
                <a:schemeClr val="dk1"/>
              </a:buClr>
              <a:buSzPts val="1600"/>
              <a:buNone/>
              <a:defRPr sz="1600"/>
            </a:lvl6pPr>
            <a:lvl7pPr lvl="6" algn="ctr">
              <a:spcBef>
                <a:spcPts val="320"/>
              </a:spcBef>
              <a:spcAft>
                <a:spcPts val="0"/>
              </a:spcAft>
              <a:buClr>
                <a:schemeClr val="dk1"/>
              </a:buClr>
              <a:buSzPts val="1600"/>
              <a:buNone/>
              <a:defRPr sz="1600"/>
            </a:lvl7pPr>
            <a:lvl8pPr lvl="7" algn="ctr">
              <a:spcBef>
                <a:spcPts val="320"/>
              </a:spcBef>
              <a:spcAft>
                <a:spcPts val="0"/>
              </a:spcAft>
              <a:buClr>
                <a:schemeClr val="dk1"/>
              </a:buClr>
              <a:buSzPts val="1600"/>
              <a:buNone/>
              <a:defRPr sz="1600"/>
            </a:lvl8pPr>
            <a:lvl9pPr lvl="8" algn="ctr">
              <a:spcBef>
                <a:spcPts val="320"/>
              </a:spcBef>
              <a:spcAft>
                <a:spcPts val="0"/>
              </a:spcAft>
              <a:buClr>
                <a:schemeClr val="dk1"/>
              </a:buClr>
              <a:buSzPts val="1600"/>
              <a:buNone/>
              <a:defRPr sz="1600"/>
            </a:lvl9pPr>
          </a:lstStyle>
          <a:p/>
        </p:txBody>
      </p:sp>
      <p:grpSp>
        <p:nvGrpSpPr>
          <p:cNvPr id="62" name="Google Shape;62;p10"/>
          <p:cNvGrpSpPr/>
          <p:nvPr/>
        </p:nvGrpSpPr>
        <p:grpSpPr>
          <a:xfrm>
            <a:off x="0" y="0"/>
            <a:ext cx="1172780" cy="1181100"/>
            <a:chOff x="0" y="0"/>
            <a:chExt cx="1118774" cy="1126711"/>
          </a:xfrm>
        </p:grpSpPr>
        <p:pic>
          <p:nvPicPr>
            <p:cNvPr id="63" name="Google Shape;63;p10"/>
            <p:cNvPicPr preferRelativeResize="0"/>
            <p:nvPr/>
          </p:nvPicPr>
          <p:blipFill rotWithShape="1">
            <a:blip r:embed="rId3">
              <a:alphaModFix/>
            </a:blip>
            <a:srcRect b="0" l="0" r="0" t="0"/>
            <a:stretch/>
          </p:blipFill>
          <p:spPr>
            <a:xfrm>
              <a:off x="238674" y="237964"/>
              <a:ext cx="641393" cy="649783"/>
            </a:xfrm>
            <a:prstGeom prst="rect">
              <a:avLst/>
            </a:prstGeom>
            <a:noFill/>
            <a:ln>
              <a:noFill/>
            </a:ln>
          </p:spPr>
        </p:pic>
        <p:grpSp>
          <p:nvGrpSpPr>
            <p:cNvPr id="64" name="Google Shape;64;p10"/>
            <p:cNvGrpSpPr/>
            <p:nvPr/>
          </p:nvGrpSpPr>
          <p:grpSpPr>
            <a:xfrm>
              <a:off x="440017" y="0"/>
              <a:ext cx="238707" cy="238781"/>
              <a:chOff x="2212991" y="4839051"/>
              <a:chExt cx="754419" cy="754653"/>
            </a:xfrm>
          </p:grpSpPr>
          <p:sp>
            <p:nvSpPr>
              <p:cNvPr id="65" name="Google Shape;65;p10"/>
              <p:cNvSpPr/>
              <p:nvPr/>
            </p:nvSpPr>
            <p:spPr>
              <a:xfrm>
                <a:off x="2212991"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6" name="Google Shape;66;p10"/>
              <p:cNvSpPr/>
              <p:nvPr/>
            </p:nvSpPr>
            <p:spPr>
              <a:xfrm>
                <a:off x="2212991"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7" name="Google Shape;67;p10"/>
              <p:cNvSpPr/>
              <p:nvPr/>
            </p:nvSpPr>
            <p:spPr>
              <a:xfrm>
                <a:off x="2212991"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8" name="Google Shape;68;p10"/>
              <p:cNvSpPr/>
              <p:nvPr/>
            </p:nvSpPr>
            <p:spPr>
              <a:xfrm>
                <a:off x="2464464"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9" name="Google Shape;69;p10"/>
              <p:cNvSpPr/>
              <p:nvPr/>
            </p:nvSpPr>
            <p:spPr>
              <a:xfrm>
                <a:off x="2715937"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0" name="Google Shape;70;p10"/>
              <p:cNvSpPr/>
              <p:nvPr/>
            </p:nvSpPr>
            <p:spPr>
              <a:xfrm>
                <a:off x="2464464"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1" name="Google Shape;71;p10"/>
              <p:cNvSpPr/>
              <p:nvPr/>
            </p:nvSpPr>
            <p:spPr>
              <a:xfrm>
                <a:off x="2715937"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2" name="Google Shape;72;p10"/>
              <p:cNvSpPr/>
              <p:nvPr/>
            </p:nvSpPr>
            <p:spPr>
              <a:xfrm>
                <a:off x="2715937"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3" name="Google Shape;73;p10"/>
              <p:cNvSpPr/>
              <p:nvPr/>
            </p:nvSpPr>
            <p:spPr>
              <a:xfrm>
                <a:off x="2464464"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74" name="Google Shape;74;p10"/>
            <p:cNvGrpSpPr/>
            <p:nvPr/>
          </p:nvGrpSpPr>
          <p:grpSpPr>
            <a:xfrm>
              <a:off x="440017" y="887930"/>
              <a:ext cx="238707" cy="238781"/>
              <a:chOff x="2212991" y="4839051"/>
              <a:chExt cx="754419" cy="754653"/>
            </a:xfrm>
          </p:grpSpPr>
          <p:sp>
            <p:nvSpPr>
              <p:cNvPr id="75" name="Google Shape;75;p10"/>
              <p:cNvSpPr/>
              <p:nvPr/>
            </p:nvSpPr>
            <p:spPr>
              <a:xfrm>
                <a:off x="2212991"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6" name="Google Shape;76;p10"/>
              <p:cNvSpPr/>
              <p:nvPr/>
            </p:nvSpPr>
            <p:spPr>
              <a:xfrm>
                <a:off x="2212991"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7" name="Google Shape;77;p10"/>
              <p:cNvSpPr/>
              <p:nvPr/>
            </p:nvSpPr>
            <p:spPr>
              <a:xfrm>
                <a:off x="2212991"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8" name="Google Shape;78;p10"/>
              <p:cNvSpPr/>
              <p:nvPr/>
            </p:nvSpPr>
            <p:spPr>
              <a:xfrm>
                <a:off x="2464464"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9" name="Google Shape;79;p10"/>
              <p:cNvSpPr/>
              <p:nvPr/>
            </p:nvSpPr>
            <p:spPr>
              <a:xfrm>
                <a:off x="2715937"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0" name="Google Shape;80;p10"/>
              <p:cNvSpPr/>
              <p:nvPr/>
            </p:nvSpPr>
            <p:spPr>
              <a:xfrm>
                <a:off x="2464464"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1" name="Google Shape;81;p10"/>
              <p:cNvSpPr/>
              <p:nvPr/>
            </p:nvSpPr>
            <p:spPr>
              <a:xfrm>
                <a:off x="2715937"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2" name="Google Shape;82;p10"/>
              <p:cNvSpPr/>
              <p:nvPr/>
            </p:nvSpPr>
            <p:spPr>
              <a:xfrm>
                <a:off x="2715937"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3" name="Google Shape;83;p10"/>
              <p:cNvSpPr/>
              <p:nvPr/>
            </p:nvSpPr>
            <p:spPr>
              <a:xfrm>
                <a:off x="2464464"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84" name="Google Shape;84;p10"/>
            <p:cNvGrpSpPr/>
            <p:nvPr/>
          </p:nvGrpSpPr>
          <p:grpSpPr>
            <a:xfrm>
              <a:off x="0" y="443465"/>
              <a:ext cx="238707" cy="238781"/>
              <a:chOff x="2212991" y="4839051"/>
              <a:chExt cx="754419" cy="754653"/>
            </a:xfrm>
          </p:grpSpPr>
          <p:sp>
            <p:nvSpPr>
              <p:cNvPr id="85" name="Google Shape;85;p10"/>
              <p:cNvSpPr/>
              <p:nvPr/>
            </p:nvSpPr>
            <p:spPr>
              <a:xfrm>
                <a:off x="2212991"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6" name="Google Shape;86;p10"/>
              <p:cNvSpPr/>
              <p:nvPr/>
            </p:nvSpPr>
            <p:spPr>
              <a:xfrm>
                <a:off x="2212991"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7" name="Google Shape;87;p10"/>
              <p:cNvSpPr/>
              <p:nvPr/>
            </p:nvSpPr>
            <p:spPr>
              <a:xfrm>
                <a:off x="2212991"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8" name="Google Shape;88;p10"/>
              <p:cNvSpPr/>
              <p:nvPr/>
            </p:nvSpPr>
            <p:spPr>
              <a:xfrm>
                <a:off x="2464464"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9" name="Google Shape;89;p10"/>
              <p:cNvSpPr/>
              <p:nvPr/>
            </p:nvSpPr>
            <p:spPr>
              <a:xfrm>
                <a:off x="2715937"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0" name="Google Shape;90;p10"/>
              <p:cNvSpPr/>
              <p:nvPr/>
            </p:nvSpPr>
            <p:spPr>
              <a:xfrm>
                <a:off x="2464464"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1" name="Google Shape;91;p10"/>
              <p:cNvSpPr/>
              <p:nvPr/>
            </p:nvSpPr>
            <p:spPr>
              <a:xfrm>
                <a:off x="2715937"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2" name="Google Shape;92;p10"/>
              <p:cNvSpPr/>
              <p:nvPr/>
            </p:nvSpPr>
            <p:spPr>
              <a:xfrm>
                <a:off x="2715937"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3" name="Google Shape;93;p10"/>
              <p:cNvSpPr/>
              <p:nvPr/>
            </p:nvSpPr>
            <p:spPr>
              <a:xfrm>
                <a:off x="2464464"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94" name="Google Shape;94;p10"/>
            <p:cNvGrpSpPr/>
            <p:nvPr/>
          </p:nvGrpSpPr>
          <p:grpSpPr>
            <a:xfrm>
              <a:off x="880067" y="443465"/>
              <a:ext cx="238707" cy="238781"/>
              <a:chOff x="2212991" y="4839051"/>
              <a:chExt cx="754419" cy="754653"/>
            </a:xfrm>
          </p:grpSpPr>
          <p:sp>
            <p:nvSpPr>
              <p:cNvPr id="95" name="Google Shape;95;p10"/>
              <p:cNvSpPr/>
              <p:nvPr/>
            </p:nvSpPr>
            <p:spPr>
              <a:xfrm>
                <a:off x="2212991"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6" name="Google Shape;96;p10"/>
              <p:cNvSpPr/>
              <p:nvPr/>
            </p:nvSpPr>
            <p:spPr>
              <a:xfrm>
                <a:off x="2212991"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7" name="Google Shape;97;p10"/>
              <p:cNvSpPr/>
              <p:nvPr/>
            </p:nvSpPr>
            <p:spPr>
              <a:xfrm>
                <a:off x="2212991"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8" name="Google Shape;98;p10"/>
              <p:cNvSpPr/>
              <p:nvPr/>
            </p:nvSpPr>
            <p:spPr>
              <a:xfrm>
                <a:off x="2464464"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9" name="Google Shape;99;p10"/>
              <p:cNvSpPr/>
              <p:nvPr/>
            </p:nvSpPr>
            <p:spPr>
              <a:xfrm>
                <a:off x="2715937"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0" name="Google Shape;100;p10"/>
              <p:cNvSpPr/>
              <p:nvPr/>
            </p:nvSpPr>
            <p:spPr>
              <a:xfrm>
                <a:off x="2464464"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1" name="Google Shape;101;p10"/>
              <p:cNvSpPr/>
              <p:nvPr/>
            </p:nvSpPr>
            <p:spPr>
              <a:xfrm>
                <a:off x="2715937"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2" name="Google Shape;102;p10"/>
              <p:cNvSpPr/>
              <p:nvPr/>
            </p:nvSpPr>
            <p:spPr>
              <a:xfrm>
                <a:off x="2715937"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3" name="Google Shape;103;p10"/>
              <p:cNvSpPr/>
              <p:nvPr/>
            </p:nvSpPr>
            <p:spPr>
              <a:xfrm>
                <a:off x="2464464"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cxnSp>
        <p:nvCxnSpPr>
          <p:cNvPr id="104" name="Google Shape;104;p10"/>
          <p:cNvCxnSpPr/>
          <p:nvPr/>
        </p:nvCxnSpPr>
        <p:spPr>
          <a:xfrm>
            <a:off x="247666" y="4891747"/>
            <a:ext cx="8645509" cy="0"/>
          </a:xfrm>
          <a:prstGeom prst="straightConnector1">
            <a:avLst/>
          </a:prstGeom>
          <a:noFill/>
          <a:ln cap="flat" cmpd="sng" w="12700">
            <a:solidFill>
              <a:schemeClr val="accent1"/>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eng" showMasterSp="0">
  <p:cSld name="Title slide_eng">
    <p:spTree>
      <p:nvGrpSpPr>
        <p:cNvPr id="105" name="Shape 105"/>
        <p:cNvGrpSpPr/>
        <p:nvPr/>
      </p:nvGrpSpPr>
      <p:grpSpPr>
        <a:xfrm>
          <a:off x="0" y="0"/>
          <a:ext cx="0" cy="0"/>
          <a:chOff x="0" y="0"/>
          <a:chExt cx="0" cy="0"/>
        </a:xfrm>
      </p:grpSpPr>
      <p:cxnSp>
        <p:nvCxnSpPr>
          <p:cNvPr id="106" name="Google Shape;106;p11"/>
          <p:cNvCxnSpPr/>
          <p:nvPr/>
        </p:nvCxnSpPr>
        <p:spPr>
          <a:xfrm>
            <a:off x="-1376363" y="4197350"/>
            <a:ext cx="0" cy="0"/>
          </a:xfrm>
          <a:prstGeom prst="straightConnector1">
            <a:avLst/>
          </a:prstGeom>
          <a:noFill/>
          <a:ln cap="flat" cmpd="sng" w="9525">
            <a:solidFill>
              <a:schemeClr val="lt1"/>
            </a:solidFill>
            <a:prstDash val="solid"/>
            <a:miter lim="800000"/>
            <a:headEnd len="med" w="med" type="none"/>
            <a:tailEnd len="med" w="med" type="none"/>
          </a:ln>
        </p:spPr>
      </p:cxnSp>
      <p:sp>
        <p:nvSpPr>
          <p:cNvPr id="107" name="Google Shape;107;p11"/>
          <p:cNvSpPr/>
          <p:nvPr/>
        </p:nvSpPr>
        <p:spPr>
          <a:xfrm>
            <a:off x="-3582988" y="3049588"/>
            <a:ext cx="14508163" cy="17446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08" name="Google Shape;108;p11"/>
          <p:cNvPicPr preferRelativeResize="0"/>
          <p:nvPr/>
        </p:nvPicPr>
        <p:blipFill rotWithShape="1">
          <a:blip r:embed="rId2">
            <a:alphaModFix/>
          </a:blip>
          <a:srcRect b="0" l="0" r="0" t="0"/>
          <a:stretch/>
        </p:blipFill>
        <p:spPr>
          <a:xfrm>
            <a:off x="7428051" y="333780"/>
            <a:ext cx="1381125" cy="220663"/>
          </a:xfrm>
          <a:prstGeom prst="rect">
            <a:avLst/>
          </a:prstGeom>
          <a:noFill/>
          <a:ln>
            <a:noFill/>
          </a:ln>
        </p:spPr>
      </p:pic>
      <p:pic>
        <p:nvPicPr>
          <p:cNvPr id="109" name="Google Shape;109;p11"/>
          <p:cNvPicPr preferRelativeResize="0"/>
          <p:nvPr/>
        </p:nvPicPr>
        <p:blipFill rotWithShape="1">
          <a:blip r:embed="rId3">
            <a:alphaModFix/>
          </a:blip>
          <a:srcRect b="17529" l="27231" r="20987" t="40906"/>
          <a:stretch/>
        </p:blipFill>
        <p:spPr>
          <a:xfrm>
            <a:off x="250824" y="2542658"/>
            <a:ext cx="8642351" cy="2426461"/>
          </a:xfrm>
          <a:prstGeom prst="rect">
            <a:avLst/>
          </a:prstGeom>
          <a:noFill/>
          <a:ln>
            <a:noFill/>
          </a:ln>
        </p:spPr>
      </p:pic>
      <p:grpSp>
        <p:nvGrpSpPr>
          <p:cNvPr id="110" name="Google Shape;110;p11"/>
          <p:cNvGrpSpPr/>
          <p:nvPr/>
        </p:nvGrpSpPr>
        <p:grpSpPr>
          <a:xfrm>
            <a:off x="0" y="0"/>
            <a:ext cx="1172780" cy="1181100"/>
            <a:chOff x="0" y="0"/>
            <a:chExt cx="1118774" cy="1126711"/>
          </a:xfrm>
        </p:grpSpPr>
        <p:pic>
          <p:nvPicPr>
            <p:cNvPr id="111" name="Google Shape;111;p11"/>
            <p:cNvPicPr preferRelativeResize="0"/>
            <p:nvPr/>
          </p:nvPicPr>
          <p:blipFill rotWithShape="1">
            <a:blip r:embed="rId4">
              <a:alphaModFix/>
            </a:blip>
            <a:srcRect b="0" l="0" r="0" t="0"/>
            <a:stretch/>
          </p:blipFill>
          <p:spPr>
            <a:xfrm>
              <a:off x="238674" y="237964"/>
              <a:ext cx="641393" cy="649783"/>
            </a:xfrm>
            <a:prstGeom prst="rect">
              <a:avLst/>
            </a:prstGeom>
            <a:noFill/>
            <a:ln>
              <a:noFill/>
            </a:ln>
          </p:spPr>
        </p:pic>
        <p:grpSp>
          <p:nvGrpSpPr>
            <p:cNvPr id="112" name="Google Shape;112;p11"/>
            <p:cNvGrpSpPr/>
            <p:nvPr/>
          </p:nvGrpSpPr>
          <p:grpSpPr>
            <a:xfrm>
              <a:off x="440017" y="0"/>
              <a:ext cx="238707" cy="238781"/>
              <a:chOff x="2212991" y="4839051"/>
              <a:chExt cx="754419" cy="754653"/>
            </a:xfrm>
          </p:grpSpPr>
          <p:sp>
            <p:nvSpPr>
              <p:cNvPr id="113" name="Google Shape;113;p11"/>
              <p:cNvSpPr/>
              <p:nvPr/>
            </p:nvSpPr>
            <p:spPr>
              <a:xfrm>
                <a:off x="2212991"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 name="Google Shape;114;p11"/>
              <p:cNvSpPr/>
              <p:nvPr/>
            </p:nvSpPr>
            <p:spPr>
              <a:xfrm>
                <a:off x="2212991"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5" name="Google Shape;115;p11"/>
              <p:cNvSpPr/>
              <p:nvPr/>
            </p:nvSpPr>
            <p:spPr>
              <a:xfrm>
                <a:off x="2212991"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6" name="Google Shape;116;p11"/>
              <p:cNvSpPr/>
              <p:nvPr/>
            </p:nvSpPr>
            <p:spPr>
              <a:xfrm>
                <a:off x="2464464"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 name="Google Shape;117;p11"/>
              <p:cNvSpPr/>
              <p:nvPr/>
            </p:nvSpPr>
            <p:spPr>
              <a:xfrm>
                <a:off x="2715937"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8" name="Google Shape;118;p11"/>
              <p:cNvSpPr/>
              <p:nvPr/>
            </p:nvSpPr>
            <p:spPr>
              <a:xfrm>
                <a:off x="2464464"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9" name="Google Shape;119;p11"/>
              <p:cNvSpPr/>
              <p:nvPr/>
            </p:nvSpPr>
            <p:spPr>
              <a:xfrm>
                <a:off x="2715937"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 name="Google Shape;120;p11"/>
              <p:cNvSpPr/>
              <p:nvPr/>
            </p:nvSpPr>
            <p:spPr>
              <a:xfrm>
                <a:off x="2715937"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1" name="Google Shape;121;p11"/>
              <p:cNvSpPr/>
              <p:nvPr/>
            </p:nvSpPr>
            <p:spPr>
              <a:xfrm>
                <a:off x="2464464"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22" name="Google Shape;122;p11"/>
            <p:cNvGrpSpPr/>
            <p:nvPr/>
          </p:nvGrpSpPr>
          <p:grpSpPr>
            <a:xfrm>
              <a:off x="440017" y="887930"/>
              <a:ext cx="238707" cy="238781"/>
              <a:chOff x="2212991" y="4839051"/>
              <a:chExt cx="754419" cy="754653"/>
            </a:xfrm>
          </p:grpSpPr>
          <p:sp>
            <p:nvSpPr>
              <p:cNvPr id="123" name="Google Shape;123;p11"/>
              <p:cNvSpPr/>
              <p:nvPr/>
            </p:nvSpPr>
            <p:spPr>
              <a:xfrm>
                <a:off x="2212991"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 name="Google Shape;124;p11"/>
              <p:cNvSpPr/>
              <p:nvPr/>
            </p:nvSpPr>
            <p:spPr>
              <a:xfrm>
                <a:off x="2212991"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 name="Google Shape;125;p11"/>
              <p:cNvSpPr/>
              <p:nvPr/>
            </p:nvSpPr>
            <p:spPr>
              <a:xfrm>
                <a:off x="2212991"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6" name="Google Shape;126;p11"/>
              <p:cNvSpPr/>
              <p:nvPr/>
            </p:nvSpPr>
            <p:spPr>
              <a:xfrm>
                <a:off x="2464464"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7" name="Google Shape;127;p11"/>
              <p:cNvSpPr/>
              <p:nvPr/>
            </p:nvSpPr>
            <p:spPr>
              <a:xfrm>
                <a:off x="2715937"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8" name="Google Shape;128;p11"/>
              <p:cNvSpPr/>
              <p:nvPr/>
            </p:nvSpPr>
            <p:spPr>
              <a:xfrm>
                <a:off x="2464464"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9" name="Google Shape;129;p11"/>
              <p:cNvSpPr/>
              <p:nvPr/>
            </p:nvSpPr>
            <p:spPr>
              <a:xfrm>
                <a:off x="2715937"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0" name="Google Shape;130;p11"/>
              <p:cNvSpPr/>
              <p:nvPr/>
            </p:nvSpPr>
            <p:spPr>
              <a:xfrm>
                <a:off x="2715937"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 name="Google Shape;131;p11"/>
              <p:cNvSpPr/>
              <p:nvPr/>
            </p:nvSpPr>
            <p:spPr>
              <a:xfrm>
                <a:off x="2464464"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32" name="Google Shape;132;p11"/>
            <p:cNvGrpSpPr/>
            <p:nvPr/>
          </p:nvGrpSpPr>
          <p:grpSpPr>
            <a:xfrm>
              <a:off x="0" y="443465"/>
              <a:ext cx="238707" cy="238781"/>
              <a:chOff x="2212991" y="4839051"/>
              <a:chExt cx="754419" cy="754653"/>
            </a:xfrm>
          </p:grpSpPr>
          <p:sp>
            <p:nvSpPr>
              <p:cNvPr id="133" name="Google Shape;133;p11"/>
              <p:cNvSpPr/>
              <p:nvPr/>
            </p:nvSpPr>
            <p:spPr>
              <a:xfrm>
                <a:off x="2212991"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4" name="Google Shape;134;p11"/>
              <p:cNvSpPr/>
              <p:nvPr/>
            </p:nvSpPr>
            <p:spPr>
              <a:xfrm>
                <a:off x="2212991"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5" name="Google Shape;135;p11"/>
              <p:cNvSpPr/>
              <p:nvPr/>
            </p:nvSpPr>
            <p:spPr>
              <a:xfrm>
                <a:off x="2212991"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6" name="Google Shape;136;p11"/>
              <p:cNvSpPr/>
              <p:nvPr/>
            </p:nvSpPr>
            <p:spPr>
              <a:xfrm>
                <a:off x="2464464"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7" name="Google Shape;137;p11"/>
              <p:cNvSpPr/>
              <p:nvPr/>
            </p:nvSpPr>
            <p:spPr>
              <a:xfrm>
                <a:off x="2715937"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8" name="Google Shape;138;p11"/>
              <p:cNvSpPr/>
              <p:nvPr/>
            </p:nvSpPr>
            <p:spPr>
              <a:xfrm>
                <a:off x="2464464"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9" name="Google Shape;139;p11"/>
              <p:cNvSpPr/>
              <p:nvPr/>
            </p:nvSpPr>
            <p:spPr>
              <a:xfrm>
                <a:off x="2715937"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 name="Google Shape;140;p11"/>
              <p:cNvSpPr/>
              <p:nvPr/>
            </p:nvSpPr>
            <p:spPr>
              <a:xfrm>
                <a:off x="2715937"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1" name="Google Shape;141;p11"/>
              <p:cNvSpPr/>
              <p:nvPr/>
            </p:nvSpPr>
            <p:spPr>
              <a:xfrm>
                <a:off x="2464464"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42" name="Google Shape;142;p11"/>
            <p:cNvGrpSpPr/>
            <p:nvPr/>
          </p:nvGrpSpPr>
          <p:grpSpPr>
            <a:xfrm>
              <a:off x="880067" y="443465"/>
              <a:ext cx="238707" cy="238781"/>
              <a:chOff x="2212991" y="4839051"/>
              <a:chExt cx="754419" cy="754653"/>
            </a:xfrm>
          </p:grpSpPr>
          <p:sp>
            <p:nvSpPr>
              <p:cNvPr id="143" name="Google Shape;143;p11"/>
              <p:cNvSpPr/>
              <p:nvPr/>
            </p:nvSpPr>
            <p:spPr>
              <a:xfrm>
                <a:off x="2212991"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 name="Google Shape;144;p11"/>
              <p:cNvSpPr/>
              <p:nvPr/>
            </p:nvSpPr>
            <p:spPr>
              <a:xfrm>
                <a:off x="2212991"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 name="Google Shape;145;p11"/>
              <p:cNvSpPr/>
              <p:nvPr/>
            </p:nvSpPr>
            <p:spPr>
              <a:xfrm>
                <a:off x="2212991"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 name="Google Shape;146;p11"/>
              <p:cNvSpPr/>
              <p:nvPr/>
            </p:nvSpPr>
            <p:spPr>
              <a:xfrm>
                <a:off x="2464464"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 name="Google Shape;147;p11"/>
              <p:cNvSpPr/>
              <p:nvPr/>
            </p:nvSpPr>
            <p:spPr>
              <a:xfrm>
                <a:off x="2715937"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 name="Google Shape;148;p11"/>
              <p:cNvSpPr/>
              <p:nvPr/>
            </p:nvSpPr>
            <p:spPr>
              <a:xfrm>
                <a:off x="2464464"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 name="Google Shape;149;p11"/>
              <p:cNvSpPr/>
              <p:nvPr/>
            </p:nvSpPr>
            <p:spPr>
              <a:xfrm>
                <a:off x="2715937"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 name="Google Shape;150;p11"/>
              <p:cNvSpPr/>
              <p:nvPr/>
            </p:nvSpPr>
            <p:spPr>
              <a:xfrm>
                <a:off x="2715937"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 name="Google Shape;151;p11"/>
              <p:cNvSpPr/>
              <p:nvPr/>
            </p:nvSpPr>
            <p:spPr>
              <a:xfrm>
                <a:off x="2464464"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cxnSp>
        <p:nvCxnSpPr>
          <p:cNvPr id="152" name="Google Shape;152;p11"/>
          <p:cNvCxnSpPr/>
          <p:nvPr/>
        </p:nvCxnSpPr>
        <p:spPr>
          <a:xfrm>
            <a:off x="247666" y="4891747"/>
            <a:ext cx="8645509" cy="0"/>
          </a:xfrm>
          <a:prstGeom prst="straightConnector1">
            <a:avLst/>
          </a:prstGeom>
          <a:noFill/>
          <a:ln cap="flat" cmpd="sng" w="12700">
            <a:solidFill>
              <a:schemeClr val="accent1"/>
            </a:solidFill>
            <a:prstDash val="solid"/>
            <a:round/>
            <a:headEnd len="sm" w="sm" type="none"/>
            <a:tailEnd len="sm" w="sm" type="none"/>
          </a:ln>
        </p:spPr>
      </p:cxnSp>
      <p:sp>
        <p:nvSpPr>
          <p:cNvPr id="153" name="Google Shape;153;p11"/>
          <p:cNvSpPr txBox="1"/>
          <p:nvPr>
            <p:ph type="ctrTitle"/>
          </p:nvPr>
        </p:nvSpPr>
        <p:spPr>
          <a:xfrm>
            <a:off x="459548" y="1079437"/>
            <a:ext cx="8181215" cy="643695"/>
          </a:xfrm>
          <a:prstGeom prst="rect">
            <a:avLst/>
          </a:prstGeom>
          <a:noFill/>
          <a:ln>
            <a:noFill/>
          </a:ln>
        </p:spPr>
        <p:txBody>
          <a:bodyPr anchorCtr="0" anchor="t" bIns="45700" lIns="90000" spcFirstLastPara="1" rIns="91425" wrap="square" tIns="45700">
            <a:noAutofit/>
          </a:bodyPr>
          <a:lstStyle>
            <a:lvl1pPr lvl="0" algn="l">
              <a:lnSpc>
                <a:spcPct val="90000"/>
              </a:lnSpc>
              <a:spcBef>
                <a:spcPts val="0"/>
              </a:spcBef>
              <a:spcAft>
                <a:spcPts val="0"/>
              </a:spcAft>
              <a:buSzPts val="1400"/>
              <a:buNone/>
              <a:defRPr sz="3600"/>
            </a:lvl1pPr>
            <a:lvl2pPr lvl="1" algn="l">
              <a:lnSpc>
                <a:spcPct val="166666"/>
              </a:lnSpc>
              <a:spcBef>
                <a:spcPts val="0"/>
              </a:spcBef>
              <a:spcAft>
                <a:spcPts val="0"/>
              </a:spcAft>
              <a:buSzPts val="1400"/>
              <a:buNone/>
              <a:defRPr/>
            </a:lvl2pPr>
            <a:lvl3pPr lvl="2" algn="l">
              <a:lnSpc>
                <a:spcPct val="166666"/>
              </a:lnSpc>
              <a:spcBef>
                <a:spcPts val="0"/>
              </a:spcBef>
              <a:spcAft>
                <a:spcPts val="0"/>
              </a:spcAft>
              <a:buSzPts val="1400"/>
              <a:buNone/>
              <a:defRPr/>
            </a:lvl3pPr>
            <a:lvl4pPr lvl="3" algn="l">
              <a:lnSpc>
                <a:spcPct val="166666"/>
              </a:lnSpc>
              <a:spcBef>
                <a:spcPts val="0"/>
              </a:spcBef>
              <a:spcAft>
                <a:spcPts val="0"/>
              </a:spcAft>
              <a:buSzPts val="1400"/>
              <a:buNone/>
              <a:defRPr/>
            </a:lvl4pPr>
            <a:lvl5pPr lvl="4" algn="l">
              <a:lnSpc>
                <a:spcPct val="166666"/>
              </a:lnSpc>
              <a:spcBef>
                <a:spcPts val="0"/>
              </a:spcBef>
              <a:spcAft>
                <a:spcPts val="0"/>
              </a:spcAft>
              <a:buSzPts val="1400"/>
              <a:buNone/>
              <a:defRPr/>
            </a:lvl5pPr>
            <a:lvl6pPr lvl="5" algn="l">
              <a:lnSpc>
                <a:spcPct val="166666"/>
              </a:lnSpc>
              <a:spcBef>
                <a:spcPts val="0"/>
              </a:spcBef>
              <a:spcAft>
                <a:spcPts val="0"/>
              </a:spcAft>
              <a:buSzPts val="1400"/>
              <a:buNone/>
              <a:defRPr/>
            </a:lvl6pPr>
            <a:lvl7pPr lvl="6" algn="l">
              <a:lnSpc>
                <a:spcPct val="166666"/>
              </a:lnSpc>
              <a:spcBef>
                <a:spcPts val="0"/>
              </a:spcBef>
              <a:spcAft>
                <a:spcPts val="0"/>
              </a:spcAft>
              <a:buSzPts val="1400"/>
              <a:buNone/>
              <a:defRPr/>
            </a:lvl7pPr>
            <a:lvl8pPr lvl="7" algn="l">
              <a:lnSpc>
                <a:spcPct val="166666"/>
              </a:lnSpc>
              <a:spcBef>
                <a:spcPts val="0"/>
              </a:spcBef>
              <a:spcAft>
                <a:spcPts val="0"/>
              </a:spcAft>
              <a:buSzPts val="1400"/>
              <a:buNone/>
              <a:defRPr/>
            </a:lvl8pPr>
            <a:lvl9pPr lvl="8" algn="l">
              <a:lnSpc>
                <a:spcPct val="166666"/>
              </a:lnSpc>
              <a:spcBef>
                <a:spcPts val="0"/>
              </a:spcBef>
              <a:spcAft>
                <a:spcPts val="0"/>
              </a:spcAft>
              <a:buSzPts val="1400"/>
              <a:buNone/>
              <a:defRPr/>
            </a:lvl9pPr>
          </a:lstStyle>
          <a:p/>
        </p:txBody>
      </p:sp>
      <p:sp>
        <p:nvSpPr>
          <p:cNvPr id="154" name="Google Shape;154;p11"/>
          <p:cNvSpPr txBox="1"/>
          <p:nvPr>
            <p:ph idx="1" type="subTitle"/>
          </p:nvPr>
        </p:nvSpPr>
        <p:spPr>
          <a:xfrm>
            <a:off x="459548" y="1723132"/>
            <a:ext cx="8181215" cy="711031"/>
          </a:xfrm>
          <a:prstGeom prst="rect">
            <a:avLst/>
          </a:prstGeom>
          <a:noFill/>
          <a:ln>
            <a:noFill/>
          </a:ln>
        </p:spPr>
        <p:txBody>
          <a:bodyPr anchorCtr="0" anchor="t" bIns="45700" lIns="108000" spcFirstLastPara="1" rIns="90000" wrap="square" tIns="45700">
            <a:noAutofit/>
          </a:bodyPr>
          <a:lstStyle>
            <a:lvl1pPr lvl="0" algn="l">
              <a:lnSpc>
                <a:spcPct val="90000"/>
              </a:lnSpc>
              <a:spcBef>
                <a:spcPts val="1000"/>
              </a:spcBef>
              <a:spcAft>
                <a:spcPts val="0"/>
              </a:spcAft>
              <a:buSzPts val="2000"/>
              <a:buNone/>
              <a:defRPr sz="2000">
                <a:solidFill>
                  <a:schemeClr val="dk1"/>
                </a:solidFill>
              </a:defRPr>
            </a:lvl1pPr>
            <a:lvl2pPr lvl="1" algn="ctr">
              <a:lnSpc>
                <a:spcPct val="90000"/>
              </a:lnSpc>
              <a:spcBef>
                <a:spcPts val="600"/>
              </a:spcBef>
              <a:spcAft>
                <a:spcPts val="0"/>
              </a:spcAft>
              <a:buClr>
                <a:schemeClr val="dk1"/>
              </a:buClr>
              <a:buSzPts val="2000"/>
              <a:buNone/>
              <a:defRPr sz="2000"/>
            </a:lvl2pPr>
            <a:lvl3pPr lvl="2" algn="ctr">
              <a:lnSpc>
                <a:spcPct val="90000"/>
              </a:lnSpc>
              <a:spcBef>
                <a:spcPts val="600"/>
              </a:spcBef>
              <a:spcAft>
                <a:spcPts val="0"/>
              </a:spcAft>
              <a:buClr>
                <a:schemeClr val="dk1"/>
              </a:buClr>
              <a:buSzPts val="1800"/>
              <a:buNone/>
              <a:defRPr sz="1800"/>
            </a:lvl3pPr>
            <a:lvl4pPr lvl="3" algn="ctr">
              <a:lnSpc>
                <a:spcPct val="90000"/>
              </a:lnSpc>
              <a:spcBef>
                <a:spcPts val="600"/>
              </a:spcBef>
              <a:spcAft>
                <a:spcPts val="0"/>
              </a:spcAft>
              <a:buClr>
                <a:schemeClr val="dk1"/>
              </a:buClr>
              <a:buSzPts val="1600"/>
              <a:buNone/>
              <a:defRPr sz="1600"/>
            </a:lvl4pPr>
            <a:lvl5pPr lvl="4" algn="ctr">
              <a:lnSpc>
                <a:spcPct val="90000"/>
              </a:lnSpc>
              <a:spcBef>
                <a:spcPts val="600"/>
              </a:spcBef>
              <a:spcAft>
                <a:spcPts val="0"/>
              </a:spcAft>
              <a:buClr>
                <a:schemeClr val="dk1"/>
              </a:buClr>
              <a:buSzPts val="1600"/>
              <a:buNone/>
              <a:defRPr sz="1600"/>
            </a:lvl5pPr>
            <a:lvl6pPr lvl="5" algn="ctr">
              <a:spcBef>
                <a:spcPts val="320"/>
              </a:spcBef>
              <a:spcAft>
                <a:spcPts val="0"/>
              </a:spcAft>
              <a:buClr>
                <a:schemeClr val="dk1"/>
              </a:buClr>
              <a:buSzPts val="1600"/>
              <a:buNone/>
              <a:defRPr sz="1600"/>
            </a:lvl6pPr>
            <a:lvl7pPr lvl="6" algn="ctr">
              <a:spcBef>
                <a:spcPts val="320"/>
              </a:spcBef>
              <a:spcAft>
                <a:spcPts val="0"/>
              </a:spcAft>
              <a:buClr>
                <a:schemeClr val="dk1"/>
              </a:buClr>
              <a:buSzPts val="1600"/>
              <a:buNone/>
              <a:defRPr sz="1600"/>
            </a:lvl7pPr>
            <a:lvl8pPr lvl="7" algn="ctr">
              <a:spcBef>
                <a:spcPts val="320"/>
              </a:spcBef>
              <a:spcAft>
                <a:spcPts val="0"/>
              </a:spcAft>
              <a:buClr>
                <a:schemeClr val="dk1"/>
              </a:buClr>
              <a:buSzPts val="1600"/>
              <a:buNone/>
              <a:defRPr sz="1600"/>
            </a:lvl8pPr>
            <a:lvl9pPr lvl="8" algn="ctr">
              <a:spcBef>
                <a:spcPts val="320"/>
              </a:spcBef>
              <a:spcAft>
                <a:spcPts val="0"/>
              </a:spcAft>
              <a:buClr>
                <a:schemeClr val="dk1"/>
              </a:buClr>
              <a:buSzPts val="1600"/>
              <a:buNone/>
              <a:defRPr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innehåll">
  <p:cSld name="Rubrik och innehåll">
    <p:spTree>
      <p:nvGrpSpPr>
        <p:cNvPr id="155" name="Shape 155"/>
        <p:cNvGrpSpPr/>
        <p:nvPr/>
      </p:nvGrpSpPr>
      <p:grpSpPr>
        <a:xfrm>
          <a:off x="0" y="0"/>
          <a:ext cx="0" cy="0"/>
          <a:chOff x="0" y="0"/>
          <a:chExt cx="0" cy="0"/>
        </a:xfrm>
      </p:grpSpPr>
      <p:sp>
        <p:nvSpPr>
          <p:cNvPr id="156" name="Google Shape;156;p12"/>
          <p:cNvSpPr txBox="1"/>
          <p:nvPr>
            <p:ph type="title"/>
          </p:nvPr>
        </p:nvSpPr>
        <p:spPr>
          <a:xfrm>
            <a:off x="1060463" y="251752"/>
            <a:ext cx="7552857" cy="673874"/>
          </a:xfrm>
          <a:prstGeom prst="rect">
            <a:avLst/>
          </a:prstGeom>
          <a:noFill/>
          <a:ln>
            <a:noFill/>
          </a:ln>
        </p:spPr>
        <p:txBody>
          <a:bodyPr anchorCtr="0" anchor="ctr" bIns="45700" lIns="91425" spcFirstLastPara="1" rIns="91425" wrap="square" tIns="45700">
            <a:noAutofit/>
          </a:bodyPr>
          <a:lstStyle>
            <a:lvl1pPr lvl="0" algn="l">
              <a:lnSpc>
                <a:spcPct val="166666"/>
              </a:lnSpc>
              <a:spcBef>
                <a:spcPts val="0"/>
              </a:spcBef>
              <a:spcAft>
                <a:spcPts val="0"/>
              </a:spcAft>
              <a:buSzPts val="1400"/>
              <a:buNone/>
              <a:defRPr/>
            </a:lvl1pPr>
            <a:lvl2pPr lvl="1" algn="l">
              <a:lnSpc>
                <a:spcPct val="166666"/>
              </a:lnSpc>
              <a:spcBef>
                <a:spcPts val="0"/>
              </a:spcBef>
              <a:spcAft>
                <a:spcPts val="0"/>
              </a:spcAft>
              <a:buSzPts val="1400"/>
              <a:buNone/>
              <a:defRPr/>
            </a:lvl2pPr>
            <a:lvl3pPr lvl="2" algn="l">
              <a:lnSpc>
                <a:spcPct val="166666"/>
              </a:lnSpc>
              <a:spcBef>
                <a:spcPts val="0"/>
              </a:spcBef>
              <a:spcAft>
                <a:spcPts val="0"/>
              </a:spcAft>
              <a:buSzPts val="1400"/>
              <a:buNone/>
              <a:defRPr/>
            </a:lvl3pPr>
            <a:lvl4pPr lvl="3" algn="l">
              <a:lnSpc>
                <a:spcPct val="166666"/>
              </a:lnSpc>
              <a:spcBef>
                <a:spcPts val="0"/>
              </a:spcBef>
              <a:spcAft>
                <a:spcPts val="0"/>
              </a:spcAft>
              <a:buSzPts val="1400"/>
              <a:buNone/>
              <a:defRPr/>
            </a:lvl4pPr>
            <a:lvl5pPr lvl="4" algn="l">
              <a:lnSpc>
                <a:spcPct val="166666"/>
              </a:lnSpc>
              <a:spcBef>
                <a:spcPts val="0"/>
              </a:spcBef>
              <a:spcAft>
                <a:spcPts val="0"/>
              </a:spcAft>
              <a:buSzPts val="1400"/>
              <a:buNone/>
              <a:defRPr/>
            </a:lvl5pPr>
            <a:lvl6pPr lvl="5" algn="l">
              <a:lnSpc>
                <a:spcPct val="166666"/>
              </a:lnSpc>
              <a:spcBef>
                <a:spcPts val="0"/>
              </a:spcBef>
              <a:spcAft>
                <a:spcPts val="0"/>
              </a:spcAft>
              <a:buSzPts val="1400"/>
              <a:buNone/>
              <a:defRPr/>
            </a:lvl6pPr>
            <a:lvl7pPr lvl="6" algn="l">
              <a:lnSpc>
                <a:spcPct val="166666"/>
              </a:lnSpc>
              <a:spcBef>
                <a:spcPts val="0"/>
              </a:spcBef>
              <a:spcAft>
                <a:spcPts val="0"/>
              </a:spcAft>
              <a:buSzPts val="1400"/>
              <a:buNone/>
              <a:defRPr/>
            </a:lvl7pPr>
            <a:lvl8pPr lvl="7" algn="l">
              <a:lnSpc>
                <a:spcPct val="166666"/>
              </a:lnSpc>
              <a:spcBef>
                <a:spcPts val="0"/>
              </a:spcBef>
              <a:spcAft>
                <a:spcPts val="0"/>
              </a:spcAft>
              <a:buSzPts val="1400"/>
              <a:buNone/>
              <a:defRPr/>
            </a:lvl8pPr>
            <a:lvl9pPr lvl="8" algn="l">
              <a:lnSpc>
                <a:spcPct val="166666"/>
              </a:lnSpc>
              <a:spcBef>
                <a:spcPts val="0"/>
              </a:spcBef>
              <a:spcAft>
                <a:spcPts val="0"/>
              </a:spcAft>
              <a:buSzPts val="1400"/>
              <a:buNone/>
              <a:defRPr/>
            </a:lvl9pPr>
          </a:lstStyle>
          <a:p/>
        </p:txBody>
      </p:sp>
      <p:sp>
        <p:nvSpPr>
          <p:cNvPr id="157" name="Google Shape;157;p12"/>
          <p:cNvSpPr txBox="1"/>
          <p:nvPr>
            <p:ph idx="10" type="dt"/>
          </p:nvPr>
        </p:nvSpPr>
        <p:spPr>
          <a:xfrm>
            <a:off x="250825" y="4949520"/>
            <a:ext cx="2057400" cy="11747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12"/>
          <p:cNvSpPr txBox="1"/>
          <p:nvPr>
            <p:ph idx="12" type="sldNum"/>
          </p:nvPr>
        </p:nvSpPr>
        <p:spPr>
          <a:xfrm>
            <a:off x="6835775" y="4949520"/>
            <a:ext cx="2057400" cy="117474"/>
          </a:xfrm>
          <a:prstGeom prst="rect">
            <a:avLst/>
          </a:prstGeom>
          <a:noFill/>
          <a:ln>
            <a:noFill/>
          </a:ln>
        </p:spPr>
        <p:txBody>
          <a:bodyPr anchorCtr="0" anchor="ctr"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2"/>
          <p:cNvSpPr txBox="1"/>
          <p:nvPr>
            <p:ph idx="1" type="body"/>
          </p:nvPr>
        </p:nvSpPr>
        <p:spPr>
          <a:xfrm>
            <a:off x="1062000" y="1112400"/>
            <a:ext cx="7559674" cy="3612000"/>
          </a:xfrm>
          <a:prstGeom prst="rect">
            <a:avLst/>
          </a:prstGeom>
          <a:noFill/>
          <a:ln>
            <a:noFill/>
          </a:ln>
        </p:spPr>
        <p:txBody>
          <a:bodyPr anchorCtr="0" anchor="t" bIns="45700" lIns="91425" spcFirstLastPara="1" rIns="91425" wrap="square" tIns="45700">
            <a:noAutofit/>
          </a:bodyPr>
          <a:lstStyle>
            <a:lvl1pPr indent="-330200" lvl="0" marL="457200" algn="l">
              <a:lnSpc>
                <a:spcPct val="90000"/>
              </a:lnSpc>
              <a:spcBef>
                <a:spcPts val="1000"/>
              </a:spcBef>
              <a:spcAft>
                <a:spcPts val="0"/>
              </a:spcAft>
              <a:buSzPts val="1600"/>
              <a:buChar char="•"/>
              <a:defRPr sz="1600"/>
            </a:lvl1pPr>
            <a:lvl2pPr indent="-317500" lvl="1" marL="914400" algn="l">
              <a:lnSpc>
                <a:spcPct val="90000"/>
              </a:lnSpc>
              <a:spcBef>
                <a:spcPts val="600"/>
              </a:spcBef>
              <a:spcAft>
                <a:spcPts val="0"/>
              </a:spcAft>
              <a:buClr>
                <a:schemeClr val="dk1"/>
              </a:buClr>
              <a:buSzPts val="1400"/>
              <a:buChar char="–"/>
              <a:defRPr sz="1400"/>
            </a:lvl2pPr>
            <a:lvl3pPr indent="-304800" lvl="2" marL="1371600" algn="l">
              <a:lnSpc>
                <a:spcPct val="90000"/>
              </a:lnSpc>
              <a:spcBef>
                <a:spcPts val="600"/>
              </a:spcBef>
              <a:spcAft>
                <a:spcPts val="0"/>
              </a:spcAft>
              <a:buClr>
                <a:schemeClr val="dk1"/>
              </a:buClr>
              <a:buSzPts val="1200"/>
              <a:buChar char="&gt;"/>
              <a:defRPr sz="1200"/>
            </a:lvl3pPr>
            <a:lvl4pPr indent="-304800" lvl="3" marL="1828800" algn="l">
              <a:lnSpc>
                <a:spcPct val="90000"/>
              </a:lnSpc>
              <a:spcBef>
                <a:spcPts val="600"/>
              </a:spcBef>
              <a:spcAft>
                <a:spcPts val="0"/>
              </a:spcAft>
              <a:buClr>
                <a:schemeClr val="dk1"/>
              </a:buClr>
              <a:buSzPts val="1200"/>
              <a:buChar char="•"/>
              <a:defRPr sz="1200"/>
            </a:lvl4pPr>
            <a:lvl5pPr indent="-304800" lvl="4" marL="2286000" algn="l">
              <a:lnSpc>
                <a:spcPct val="90000"/>
              </a:lnSpc>
              <a:spcBef>
                <a:spcPts val="600"/>
              </a:spcBef>
              <a:spcAft>
                <a:spcPts val="0"/>
              </a:spcAft>
              <a:buClr>
                <a:schemeClr val="dk1"/>
              </a:buClr>
              <a:buSzPts val="1200"/>
              <a:buChar char="–"/>
              <a:defRPr sz="12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två innehåll">
  <p:cSld name="Rubrik och två innehåll">
    <p:spTree>
      <p:nvGrpSpPr>
        <p:cNvPr id="160" name="Shape 160"/>
        <p:cNvGrpSpPr/>
        <p:nvPr/>
      </p:nvGrpSpPr>
      <p:grpSpPr>
        <a:xfrm>
          <a:off x="0" y="0"/>
          <a:ext cx="0" cy="0"/>
          <a:chOff x="0" y="0"/>
          <a:chExt cx="0" cy="0"/>
        </a:xfrm>
      </p:grpSpPr>
      <p:sp>
        <p:nvSpPr>
          <p:cNvPr id="161" name="Google Shape;161;p13"/>
          <p:cNvSpPr txBox="1"/>
          <p:nvPr>
            <p:ph type="title"/>
          </p:nvPr>
        </p:nvSpPr>
        <p:spPr>
          <a:xfrm>
            <a:off x="1060463" y="251752"/>
            <a:ext cx="7552857" cy="673874"/>
          </a:xfrm>
          <a:prstGeom prst="rect">
            <a:avLst/>
          </a:prstGeom>
          <a:noFill/>
          <a:ln>
            <a:noFill/>
          </a:ln>
        </p:spPr>
        <p:txBody>
          <a:bodyPr anchorCtr="0" anchor="ctr" bIns="45700" lIns="91425" spcFirstLastPara="1" rIns="91425" wrap="square" tIns="45700">
            <a:noAutofit/>
          </a:bodyPr>
          <a:lstStyle>
            <a:lvl1pPr lvl="0" algn="l">
              <a:lnSpc>
                <a:spcPct val="166666"/>
              </a:lnSpc>
              <a:spcBef>
                <a:spcPts val="0"/>
              </a:spcBef>
              <a:spcAft>
                <a:spcPts val="0"/>
              </a:spcAft>
              <a:buSzPts val="1400"/>
              <a:buNone/>
              <a:defRPr/>
            </a:lvl1pPr>
            <a:lvl2pPr lvl="1" algn="l">
              <a:lnSpc>
                <a:spcPct val="166666"/>
              </a:lnSpc>
              <a:spcBef>
                <a:spcPts val="0"/>
              </a:spcBef>
              <a:spcAft>
                <a:spcPts val="0"/>
              </a:spcAft>
              <a:buSzPts val="1400"/>
              <a:buNone/>
              <a:defRPr/>
            </a:lvl2pPr>
            <a:lvl3pPr lvl="2" algn="l">
              <a:lnSpc>
                <a:spcPct val="166666"/>
              </a:lnSpc>
              <a:spcBef>
                <a:spcPts val="0"/>
              </a:spcBef>
              <a:spcAft>
                <a:spcPts val="0"/>
              </a:spcAft>
              <a:buSzPts val="1400"/>
              <a:buNone/>
              <a:defRPr/>
            </a:lvl3pPr>
            <a:lvl4pPr lvl="3" algn="l">
              <a:lnSpc>
                <a:spcPct val="166666"/>
              </a:lnSpc>
              <a:spcBef>
                <a:spcPts val="0"/>
              </a:spcBef>
              <a:spcAft>
                <a:spcPts val="0"/>
              </a:spcAft>
              <a:buSzPts val="1400"/>
              <a:buNone/>
              <a:defRPr/>
            </a:lvl4pPr>
            <a:lvl5pPr lvl="4" algn="l">
              <a:lnSpc>
                <a:spcPct val="166666"/>
              </a:lnSpc>
              <a:spcBef>
                <a:spcPts val="0"/>
              </a:spcBef>
              <a:spcAft>
                <a:spcPts val="0"/>
              </a:spcAft>
              <a:buSzPts val="1400"/>
              <a:buNone/>
              <a:defRPr/>
            </a:lvl5pPr>
            <a:lvl6pPr lvl="5" algn="l">
              <a:lnSpc>
                <a:spcPct val="166666"/>
              </a:lnSpc>
              <a:spcBef>
                <a:spcPts val="0"/>
              </a:spcBef>
              <a:spcAft>
                <a:spcPts val="0"/>
              </a:spcAft>
              <a:buSzPts val="1400"/>
              <a:buNone/>
              <a:defRPr/>
            </a:lvl6pPr>
            <a:lvl7pPr lvl="6" algn="l">
              <a:lnSpc>
                <a:spcPct val="166666"/>
              </a:lnSpc>
              <a:spcBef>
                <a:spcPts val="0"/>
              </a:spcBef>
              <a:spcAft>
                <a:spcPts val="0"/>
              </a:spcAft>
              <a:buSzPts val="1400"/>
              <a:buNone/>
              <a:defRPr/>
            </a:lvl7pPr>
            <a:lvl8pPr lvl="7" algn="l">
              <a:lnSpc>
                <a:spcPct val="166666"/>
              </a:lnSpc>
              <a:spcBef>
                <a:spcPts val="0"/>
              </a:spcBef>
              <a:spcAft>
                <a:spcPts val="0"/>
              </a:spcAft>
              <a:buSzPts val="1400"/>
              <a:buNone/>
              <a:defRPr/>
            </a:lvl8pPr>
            <a:lvl9pPr lvl="8" algn="l">
              <a:lnSpc>
                <a:spcPct val="166666"/>
              </a:lnSpc>
              <a:spcBef>
                <a:spcPts val="0"/>
              </a:spcBef>
              <a:spcAft>
                <a:spcPts val="0"/>
              </a:spcAft>
              <a:buSzPts val="1400"/>
              <a:buNone/>
              <a:defRPr/>
            </a:lvl9pPr>
          </a:lstStyle>
          <a:p/>
        </p:txBody>
      </p:sp>
      <p:sp>
        <p:nvSpPr>
          <p:cNvPr id="162" name="Google Shape;162;p13"/>
          <p:cNvSpPr txBox="1"/>
          <p:nvPr>
            <p:ph idx="10" type="dt"/>
          </p:nvPr>
        </p:nvSpPr>
        <p:spPr>
          <a:xfrm>
            <a:off x="250825" y="4949520"/>
            <a:ext cx="2057400" cy="117600"/>
          </a:xfrm>
          <a:prstGeom prst="rect">
            <a:avLst/>
          </a:prstGeom>
          <a:noFill/>
          <a:ln>
            <a:noFill/>
          </a:ln>
        </p:spPr>
        <p:txBody>
          <a:bodyPr anchorCtr="0" anchor="ctr" bIns="0" lIns="0" spcFirstLastPara="1" rIns="0" wrap="square" tIns="0">
            <a:noAutofit/>
          </a:bodyPr>
          <a:lstStyle>
            <a:lvl1pPr lvl="0">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13"/>
          <p:cNvSpPr txBox="1"/>
          <p:nvPr>
            <p:ph idx="12" type="sldNum"/>
          </p:nvPr>
        </p:nvSpPr>
        <p:spPr>
          <a:xfrm>
            <a:off x="6835775" y="4949520"/>
            <a:ext cx="2057400" cy="117474"/>
          </a:xfrm>
          <a:prstGeom prst="rect">
            <a:avLst/>
          </a:prstGeom>
          <a:noFill/>
          <a:ln>
            <a:noFill/>
          </a:ln>
        </p:spPr>
        <p:txBody>
          <a:bodyPr anchorCtr="0" anchor="ctr"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GB"/>
              <a:t>‹#›</a:t>
            </a:fld>
            <a:endParaRPr/>
          </a:p>
        </p:txBody>
      </p:sp>
      <p:sp>
        <p:nvSpPr>
          <p:cNvPr id="164" name="Google Shape;164;p13"/>
          <p:cNvSpPr txBox="1"/>
          <p:nvPr>
            <p:ph idx="1" type="body"/>
          </p:nvPr>
        </p:nvSpPr>
        <p:spPr>
          <a:xfrm>
            <a:off x="1062000" y="1116000"/>
            <a:ext cx="3427344" cy="3781438"/>
          </a:xfrm>
          <a:prstGeom prst="rect">
            <a:avLst/>
          </a:prstGeom>
          <a:noFill/>
          <a:ln>
            <a:noFill/>
          </a:ln>
        </p:spPr>
        <p:txBody>
          <a:bodyPr anchorCtr="0" anchor="t" bIns="45700" lIns="91425" spcFirstLastPara="1" rIns="91425" wrap="square" tIns="45700">
            <a:noAutofit/>
          </a:bodyPr>
          <a:lstStyle>
            <a:lvl1pPr indent="-317500" lvl="0" marL="457200" algn="l">
              <a:lnSpc>
                <a:spcPct val="90000"/>
              </a:lnSpc>
              <a:spcBef>
                <a:spcPts val="600"/>
              </a:spcBef>
              <a:spcAft>
                <a:spcPts val="0"/>
              </a:spcAft>
              <a:buSzPts val="1400"/>
              <a:buChar char="•"/>
              <a:defRPr sz="1400"/>
            </a:lvl1pPr>
            <a:lvl2pPr indent="-304800" lvl="1" marL="914400" algn="l">
              <a:lnSpc>
                <a:spcPct val="90000"/>
              </a:lnSpc>
              <a:spcBef>
                <a:spcPts val="600"/>
              </a:spcBef>
              <a:spcAft>
                <a:spcPts val="0"/>
              </a:spcAft>
              <a:buClr>
                <a:schemeClr val="dk1"/>
              </a:buClr>
              <a:buSzPts val="1200"/>
              <a:buChar char="–"/>
              <a:defRPr sz="1200"/>
            </a:lvl2pPr>
            <a:lvl3pPr indent="-304800" lvl="2" marL="1371600" algn="l">
              <a:lnSpc>
                <a:spcPct val="90000"/>
              </a:lnSpc>
              <a:spcBef>
                <a:spcPts val="600"/>
              </a:spcBef>
              <a:spcAft>
                <a:spcPts val="0"/>
              </a:spcAft>
              <a:buClr>
                <a:schemeClr val="dk1"/>
              </a:buClr>
              <a:buSzPts val="1200"/>
              <a:buChar char="&gt;"/>
              <a:defRPr sz="1200"/>
            </a:lvl3pPr>
            <a:lvl4pPr indent="-298450" lvl="3" marL="1828800" algn="l">
              <a:lnSpc>
                <a:spcPct val="90000"/>
              </a:lnSpc>
              <a:spcBef>
                <a:spcPts val="600"/>
              </a:spcBef>
              <a:spcAft>
                <a:spcPts val="0"/>
              </a:spcAft>
              <a:buClr>
                <a:schemeClr val="dk1"/>
              </a:buClr>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5" name="Google Shape;165;p13"/>
          <p:cNvSpPr txBox="1"/>
          <p:nvPr>
            <p:ph idx="2" type="body"/>
          </p:nvPr>
        </p:nvSpPr>
        <p:spPr>
          <a:xfrm>
            <a:off x="4572000" y="1116000"/>
            <a:ext cx="3427341" cy="3781438"/>
          </a:xfrm>
          <a:prstGeom prst="rect">
            <a:avLst/>
          </a:prstGeom>
          <a:noFill/>
          <a:ln>
            <a:noFill/>
          </a:ln>
        </p:spPr>
        <p:txBody>
          <a:bodyPr anchorCtr="0" anchor="t" bIns="45700" lIns="91425" spcFirstLastPara="1" rIns="91425" wrap="square" tIns="45700">
            <a:noAutofit/>
          </a:bodyPr>
          <a:lstStyle>
            <a:lvl1pPr indent="-317500" lvl="0" marL="457200" algn="l">
              <a:lnSpc>
                <a:spcPct val="90000"/>
              </a:lnSpc>
              <a:spcBef>
                <a:spcPts val="600"/>
              </a:spcBef>
              <a:spcAft>
                <a:spcPts val="0"/>
              </a:spcAft>
              <a:buSzPts val="1400"/>
              <a:buChar char="•"/>
              <a:defRPr sz="1400"/>
            </a:lvl1pPr>
            <a:lvl2pPr indent="-304800" lvl="1" marL="914400" algn="l">
              <a:lnSpc>
                <a:spcPct val="90000"/>
              </a:lnSpc>
              <a:spcBef>
                <a:spcPts val="600"/>
              </a:spcBef>
              <a:spcAft>
                <a:spcPts val="0"/>
              </a:spcAft>
              <a:buClr>
                <a:schemeClr val="dk1"/>
              </a:buClr>
              <a:buSzPts val="1200"/>
              <a:buChar char="–"/>
              <a:defRPr sz="1200"/>
            </a:lvl2pPr>
            <a:lvl3pPr indent="-304800" lvl="2" marL="1371600" algn="l">
              <a:lnSpc>
                <a:spcPct val="90000"/>
              </a:lnSpc>
              <a:spcBef>
                <a:spcPts val="600"/>
              </a:spcBef>
              <a:spcAft>
                <a:spcPts val="0"/>
              </a:spcAft>
              <a:buClr>
                <a:schemeClr val="dk1"/>
              </a:buClr>
              <a:buSzPts val="1200"/>
              <a:buChar char="&gt;"/>
              <a:defRPr sz="1200"/>
            </a:lvl3pPr>
            <a:lvl4pPr indent="-298450" lvl="3" marL="1828800" algn="l">
              <a:lnSpc>
                <a:spcPct val="90000"/>
              </a:lnSpc>
              <a:spcBef>
                <a:spcPts val="600"/>
              </a:spcBef>
              <a:spcAft>
                <a:spcPts val="0"/>
              </a:spcAft>
              <a:buClr>
                <a:schemeClr val="dk1"/>
              </a:buClr>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underrubriker och två innehåll">
  <p:cSld name="Rubrik, underrubriker och två innehåll">
    <p:spTree>
      <p:nvGrpSpPr>
        <p:cNvPr id="166" name="Shape 166"/>
        <p:cNvGrpSpPr/>
        <p:nvPr/>
      </p:nvGrpSpPr>
      <p:grpSpPr>
        <a:xfrm>
          <a:off x="0" y="0"/>
          <a:ext cx="0" cy="0"/>
          <a:chOff x="0" y="0"/>
          <a:chExt cx="0" cy="0"/>
        </a:xfrm>
      </p:grpSpPr>
      <p:sp>
        <p:nvSpPr>
          <p:cNvPr id="167" name="Google Shape;167;p14"/>
          <p:cNvSpPr txBox="1"/>
          <p:nvPr>
            <p:ph type="title"/>
          </p:nvPr>
        </p:nvSpPr>
        <p:spPr>
          <a:xfrm>
            <a:off x="1060463" y="251752"/>
            <a:ext cx="7552857" cy="673874"/>
          </a:xfrm>
          <a:prstGeom prst="rect">
            <a:avLst/>
          </a:prstGeom>
          <a:noFill/>
          <a:ln>
            <a:noFill/>
          </a:ln>
        </p:spPr>
        <p:txBody>
          <a:bodyPr anchorCtr="0" anchor="ctr" bIns="45700" lIns="91425" spcFirstLastPara="1" rIns="91425" wrap="square" tIns="45700">
            <a:noAutofit/>
          </a:bodyPr>
          <a:lstStyle>
            <a:lvl1pPr lvl="0" algn="l">
              <a:lnSpc>
                <a:spcPct val="166666"/>
              </a:lnSpc>
              <a:spcBef>
                <a:spcPts val="0"/>
              </a:spcBef>
              <a:spcAft>
                <a:spcPts val="0"/>
              </a:spcAft>
              <a:buSzPts val="1400"/>
              <a:buNone/>
              <a:defRPr/>
            </a:lvl1pPr>
            <a:lvl2pPr lvl="1" algn="l">
              <a:lnSpc>
                <a:spcPct val="166666"/>
              </a:lnSpc>
              <a:spcBef>
                <a:spcPts val="0"/>
              </a:spcBef>
              <a:spcAft>
                <a:spcPts val="0"/>
              </a:spcAft>
              <a:buSzPts val="1400"/>
              <a:buNone/>
              <a:defRPr/>
            </a:lvl2pPr>
            <a:lvl3pPr lvl="2" algn="l">
              <a:lnSpc>
                <a:spcPct val="166666"/>
              </a:lnSpc>
              <a:spcBef>
                <a:spcPts val="0"/>
              </a:spcBef>
              <a:spcAft>
                <a:spcPts val="0"/>
              </a:spcAft>
              <a:buSzPts val="1400"/>
              <a:buNone/>
              <a:defRPr/>
            </a:lvl3pPr>
            <a:lvl4pPr lvl="3" algn="l">
              <a:lnSpc>
                <a:spcPct val="166666"/>
              </a:lnSpc>
              <a:spcBef>
                <a:spcPts val="0"/>
              </a:spcBef>
              <a:spcAft>
                <a:spcPts val="0"/>
              </a:spcAft>
              <a:buSzPts val="1400"/>
              <a:buNone/>
              <a:defRPr/>
            </a:lvl4pPr>
            <a:lvl5pPr lvl="4" algn="l">
              <a:lnSpc>
                <a:spcPct val="166666"/>
              </a:lnSpc>
              <a:spcBef>
                <a:spcPts val="0"/>
              </a:spcBef>
              <a:spcAft>
                <a:spcPts val="0"/>
              </a:spcAft>
              <a:buSzPts val="1400"/>
              <a:buNone/>
              <a:defRPr/>
            </a:lvl5pPr>
            <a:lvl6pPr lvl="5" algn="l">
              <a:lnSpc>
                <a:spcPct val="166666"/>
              </a:lnSpc>
              <a:spcBef>
                <a:spcPts val="0"/>
              </a:spcBef>
              <a:spcAft>
                <a:spcPts val="0"/>
              </a:spcAft>
              <a:buSzPts val="1400"/>
              <a:buNone/>
              <a:defRPr/>
            </a:lvl6pPr>
            <a:lvl7pPr lvl="6" algn="l">
              <a:lnSpc>
                <a:spcPct val="166666"/>
              </a:lnSpc>
              <a:spcBef>
                <a:spcPts val="0"/>
              </a:spcBef>
              <a:spcAft>
                <a:spcPts val="0"/>
              </a:spcAft>
              <a:buSzPts val="1400"/>
              <a:buNone/>
              <a:defRPr/>
            </a:lvl7pPr>
            <a:lvl8pPr lvl="7" algn="l">
              <a:lnSpc>
                <a:spcPct val="166666"/>
              </a:lnSpc>
              <a:spcBef>
                <a:spcPts val="0"/>
              </a:spcBef>
              <a:spcAft>
                <a:spcPts val="0"/>
              </a:spcAft>
              <a:buSzPts val="1400"/>
              <a:buNone/>
              <a:defRPr/>
            </a:lvl8pPr>
            <a:lvl9pPr lvl="8" algn="l">
              <a:lnSpc>
                <a:spcPct val="166666"/>
              </a:lnSpc>
              <a:spcBef>
                <a:spcPts val="0"/>
              </a:spcBef>
              <a:spcAft>
                <a:spcPts val="0"/>
              </a:spcAft>
              <a:buSzPts val="1400"/>
              <a:buNone/>
              <a:defRPr/>
            </a:lvl9pPr>
          </a:lstStyle>
          <a:p/>
        </p:txBody>
      </p:sp>
      <p:sp>
        <p:nvSpPr>
          <p:cNvPr id="168" name="Google Shape;168;p14"/>
          <p:cNvSpPr txBox="1"/>
          <p:nvPr>
            <p:ph idx="10" type="dt"/>
          </p:nvPr>
        </p:nvSpPr>
        <p:spPr>
          <a:xfrm>
            <a:off x="250825" y="4949520"/>
            <a:ext cx="2057400" cy="11747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14"/>
          <p:cNvSpPr txBox="1"/>
          <p:nvPr>
            <p:ph idx="12" type="sldNum"/>
          </p:nvPr>
        </p:nvSpPr>
        <p:spPr>
          <a:xfrm>
            <a:off x="6835775" y="4949520"/>
            <a:ext cx="2057400" cy="117474"/>
          </a:xfrm>
          <a:prstGeom prst="rect">
            <a:avLst/>
          </a:prstGeom>
          <a:noFill/>
          <a:ln>
            <a:noFill/>
          </a:ln>
        </p:spPr>
        <p:txBody>
          <a:bodyPr anchorCtr="0" anchor="ctr"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GB"/>
              <a:t>‹#›</a:t>
            </a:fld>
            <a:endParaRPr/>
          </a:p>
        </p:txBody>
      </p:sp>
      <p:sp>
        <p:nvSpPr>
          <p:cNvPr id="170" name="Google Shape;170;p14"/>
          <p:cNvSpPr txBox="1"/>
          <p:nvPr>
            <p:ph idx="1" type="body"/>
          </p:nvPr>
        </p:nvSpPr>
        <p:spPr>
          <a:xfrm>
            <a:off x="1062000" y="1458000"/>
            <a:ext cx="3427344" cy="3266400"/>
          </a:xfrm>
          <a:prstGeom prst="rect">
            <a:avLst/>
          </a:prstGeom>
          <a:noFill/>
          <a:ln>
            <a:noFill/>
          </a:ln>
        </p:spPr>
        <p:txBody>
          <a:bodyPr anchorCtr="0" anchor="t" bIns="45700" lIns="91425" spcFirstLastPara="1" rIns="91425" wrap="square" tIns="45700">
            <a:noAutofit/>
          </a:bodyPr>
          <a:lstStyle>
            <a:lvl1pPr indent="-317500" lvl="0" marL="457200" algn="l">
              <a:lnSpc>
                <a:spcPct val="90000"/>
              </a:lnSpc>
              <a:spcBef>
                <a:spcPts val="600"/>
              </a:spcBef>
              <a:spcAft>
                <a:spcPts val="0"/>
              </a:spcAft>
              <a:buSzPts val="1400"/>
              <a:buChar char="•"/>
              <a:defRPr sz="1400"/>
            </a:lvl1pPr>
            <a:lvl2pPr indent="-304800" lvl="1" marL="914400" algn="l">
              <a:lnSpc>
                <a:spcPct val="90000"/>
              </a:lnSpc>
              <a:spcBef>
                <a:spcPts val="600"/>
              </a:spcBef>
              <a:spcAft>
                <a:spcPts val="0"/>
              </a:spcAft>
              <a:buClr>
                <a:schemeClr val="dk1"/>
              </a:buClr>
              <a:buSzPts val="1200"/>
              <a:buChar char="–"/>
              <a:defRPr sz="1200"/>
            </a:lvl2pPr>
            <a:lvl3pPr indent="-304800" lvl="2" marL="1371600" algn="l">
              <a:lnSpc>
                <a:spcPct val="90000"/>
              </a:lnSpc>
              <a:spcBef>
                <a:spcPts val="600"/>
              </a:spcBef>
              <a:spcAft>
                <a:spcPts val="0"/>
              </a:spcAft>
              <a:buClr>
                <a:schemeClr val="dk1"/>
              </a:buClr>
              <a:buSzPts val="1200"/>
              <a:buChar char="&gt;"/>
              <a:defRPr sz="1200"/>
            </a:lvl3pPr>
            <a:lvl4pPr indent="-298450" lvl="3" marL="1828800" algn="l">
              <a:lnSpc>
                <a:spcPct val="90000"/>
              </a:lnSpc>
              <a:spcBef>
                <a:spcPts val="600"/>
              </a:spcBef>
              <a:spcAft>
                <a:spcPts val="0"/>
              </a:spcAft>
              <a:buClr>
                <a:schemeClr val="dk1"/>
              </a:buClr>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1" name="Google Shape;171;p14"/>
          <p:cNvSpPr txBox="1"/>
          <p:nvPr>
            <p:ph idx="2" type="body"/>
          </p:nvPr>
        </p:nvSpPr>
        <p:spPr>
          <a:xfrm>
            <a:off x="4572000" y="1458000"/>
            <a:ext cx="3427341" cy="3266400"/>
          </a:xfrm>
          <a:prstGeom prst="rect">
            <a:avLst/>
          </a:prstGeom>
          <a:noFill/>
          <a:ln>
            <a:noFill/>
          </a:ln>
        </p:spPr>
        <p:txBody>
          <a:bodyPr anchorCtr="0" anchor="t" bIns="45700" lIns="91425" spcFirstLastPara="1" rIns="91425" wrap="square" tIns="45700">
            <a:noAutofit/>
          </a:bodyPr>
          <a:lstStyle>
            <a:lvl1pPr indent="-317500" lvl="0" marL="457200" algn="l">
              <a:lnSpc>
                <a:spcPct val="90000"/>
              </a:lnSpc>
              <a:spcBef>
                <a:spcPts val="600"/>
              </a:spcBef>
              <a:spcAft>
                <a:spcPts val="0"/>
              </a:spcAft>
              <a:buSzPts val="1400"/>
              <a:buChar char="•"/>
              <a:defRPr sz="1400"/>
            </a:lvl1pPr>
            <a:lvl2pPr indent="-304800" lvl="1" marL="914400" algn="l">
              <a:lnSpc>
                <a:spcPct val="90000"/>
              </a:lnSpc>
              <a:spcBef>
                <a:spcPts val="600"/>
              </a:spcBef>
              <a:spcAft>
                <a:spcPts val="0"/>
              </a:spcAft>
              <a:buClr>
                <a:schemeClr val="dk1"/>
              </a:buClr>
              <a:buSzPts val="1200"/>
              <a:buChar char="–"/>
              <a:defRPr sz="1200"/>
            </a:lvl2pPr>
            <a:lvl3pPr indent="-304800" lvl="2" marL="1371600" algn="l">
              <a:lnSpc>
                <a:spcPct val="90000"/>
              </a:lnSpc>
              <a:spcBef>
                <a:spcPts val="600"/>
              </a:spcBef>
              <a:spcAft>
                <a:spcPts val="0"/>
              </a:spcAft>
              <a:buClr>
                <a:schemeClr val="dk1"/>
              </a:buClr>
              <a:buSzPts val="1200"/>
              <a:buChar char="&gt;"/>
              <a:defRPr sz="1200"/>
            </a:lvl3pPr>
            <a:lvl4pPr indent="-298450" lvl="3" marL="1828800" algn="l">
              <a:lnSpc>
                <a:spcPct val="90000"/>
              </a:lnSpc>
              <a:spcBef>
                <a:spcPts val="600"/>
              </a:spcBef>
              <a:spcAft>
                <a:spcPts val="0"/>
              </a:spcAft>
              <a:buClr>
                <a:schemeClr val="dk1"/>
              </a:buClr>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2" name="Google Shape;172;p14"/>
          <p:cNvSpPr txBox="1"/>
          <p:nvPr>
            <p:ph idx="3" type="body"/>
          </p:nvPr>
        </p:nvSpPr>
        <p:spPr>
          <a:xfrm>
            <a:off x="1062000" y="1051200"/>
            <a:ext cx="3427342" cy="32772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SzPts val="1600"/>
              <a:buNone/>
              <a:defRPr b="0" sz="1600">
                <a:solidFill>
                  <a:schemeClr val="dk1"/>
                </a:solidFill>
              </a:defRPr>
            </a:lvl1pPr>
            <a:lvl2pPr indent="-228600" lvl="1" marL="914400" algn="l">
              <a:lnSpc>
                <a:spcPct val="90000"/>
              </a:lnSpc>
              <a:spcBef>
                <a:spcPts val="600"/>
              </a:spcBef>
              <a:spcAft>
                <a:spcPts val="0"/>
              </a:spcAft>
              <a:buClr>
                <a:schemeClr val="dk1"/>
              </a:buClr>
              <a:buSzPts val="2000"/>
              <a:buNone/>
              <a:defRPr b="1" sz="2000"/>
            </a:lvl2pPr>
            <a:lvl3pPr indent="-228600" lvl="2" marL="1371600" algn="l">
              <a:lnSpc>
                <a:spcPct val="90000"/>
              </a:lnSpc>
              <a:spcBef>
                <a:spcPts val="600"/>
              </a:spcBef>
              <a:spcAft>
                <a:spcPts val="0"/>
              </a:spcAft>
              <a:buClr>
                <a:schemeClr val="dk1"/>
              </a:buClr>
              <a:buSzPts val="1800"/>
              <a:buNone/>
              <a:defRPr b="1" sz="1800"/>
            </a:lvl3pPr>
            <a:lvl4pPr indent="-228600" lvl="3" marL="1828800" algn="l">
              <a:lnSpc>
                <a:spcPct val="90000"/>
              </a:lnSpc>
              <a:spcBef>
                <a:spcPts val="600"/>
              </a:spcBef>
              <a:spcAft>
                <a:spcPts val="0"/>
              </a:spcAft>
              <a:buClr>
                <a:schemeClr val="dk1"/>
              </a:buClr>
              <a:buSzPts val="1600"/>
              <a:buNone/>
              <a:defRPr b="1" sz="1600"/>
            </a:lvl4pPr>
            <a:lvl5pPr indent="-228600" lvl="4" marL="2286000" algn="l">
              <a:lnSpc>
                <a:spcPct val="90000"/>
              </a:lnSpc>
              <a:spcBef>
                <a:spcPts val="60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73" name="Google Shape;173;p14"/>
          <p:cNvSpPr txBox="1"/>
          <p:nvPr>
            <p:ph idx="4" type="body"/>
          </p:nvPr>
        </p:nvSpPr>
        <p:spPr>
          <a:xfrm>
            <a:off x="4572000" y="1051200"/>
            <a:ext cx="3427341" cy="32772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SzPts val="1600"/>
              <a:buNone/>
              <a:defRPr b="0" sz="1600">
                <a:solidFill>
                  <a:schemeClr val="dk1"/>
                </a:solidFill>
              </a:defRPr>
            </a:lvl1pPr>
            <a:lvl2pPr indent="-228600" lvl="1" marL="914400" algn="l">
              <a:lnSpc>
                <a:spcPct val="90000"/>
              </a:lnSpc>
              <a:spcBef>
                <a:spcPts val="600"/>
              </a:spcBef>
              <a:spcAft>
                <a:spcPts val="0"/>
              </a:spcAft>
              <a:buClr>
                <a:schemeClr val="dk1"/>
              </a:buClr>
              <a:buSzPts val="2000"/>
              <a:buNone/>
              <a:defRPr b="1" sz="2000"/>
            </a:lvl2pPr>
            <a:lvl3pPr indent="-228600" lvl="2" marL="1371600" algn="l">
              <a:lnSpc>
                <a:spcPct val="90000"/>
              </a:lnSpc>
              <a:spcBef>
                <a:spcPts val="600"/>
              </a:spcBef>
              <a:spcAft>
                <a:spcPts val="0"/>
              </a:spcAft>
              <a:buClr>
                <a:schemeClr val="dk1"/>
              </a:buClr>
              <a:buSzPts val="1800"/>
              <a:buNone/>
              <a:defRPr b="1" sz="1800"/>
            </a:lvl3pPr>
            <a:lvl4pPr indent="-228600" lvl="3" marL="1828800" algn="l">
              <a:lnSpc>
                <a:spcPct val="90000"/>
              </a:lnSpc>
              <a:spcBef>
                <a:spcPts val="600"/>
              </a:spcBef>
              <a:spcAft>
                <a:spcPts val="0"/>
              </a:spcAft>
              <a:buClr>
                <a:schemeClr val="dk1"/>
              </a:buClr>
              <a:buSzPts val="1600"/>
              <a:buNone/>
              <a:defRPr b="1" sz="1600"/>
            </a:lvl4pPr>
            <a:lvl5pPr indent="-228600" lvl="4" marL="2286000" algn="l">
              <a:lnSpc>
                <a:spcPct val="90000"/>
              </a:lnSpc>
              <a:spcBef>
                <a:spcPts val="60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bild">
  <p:cSld name="Rubrik och bild">
    <p:spTree>
      <p:nvGrpSpPr>
        <p:cNvPr id="174" name="Shape 174"/>
        <p:cNvGrpSpPr/>
        <p:nvPr/>
      </p:nvGrpSpPr>
      <p:grpSpPr>
        <a:xfrm>
          <a:off x="0" y="0"/>
          <a:ext cx="0" cy="0"/>
          <a:chOff x="0" y="0"/>
          <a:chExt cx="0" cy="0"/>
        </a:xfrm>
      </p:grpSpPr>
      <p:sp>
        <p:nvSpPr>
          <p:cNvPr id="175" name="Google Shape;175;p15"/>
          <p:cNvSpPr txBox="1"/>
          <p:nvPr>
            <p:ph type="title"/>
          </p:nvPr>
        </p:nvSpPr>
        <p:spPr>
          <a:xfrm>
            <a:off x="1060463" y="251752"/>
            <a:ext cx="7552857" cy="673874"/>
          </a:xfrm>
          <a:prstGeom prst="rect">
            <a:avLst/>
          </a:prstGeom>
          <a:noFill/>
          <a:ln>
            <a:noFill/>
          </a:ln>
        </p:spPr>
        <p:txBody>
          <a:bodyPr anchorCtr="0" anchor="ctr" bIns="45700" lIns="91425" spcFirstLastPara="1" rIns="91425" wrap="square" tIns="45700">
            <a:noAutofit/>
          </a:bodyPr>
          <a:lstStyle>
            <a:lvl1pPr lvl="0" algn="l">
              <a:lnSpc>
                <a:spcPct val="166666"/>
              </a:lnSpc>
              <a:spcBef>
                <a:spcPts val="0"/>
              </a:spcBef>
              <a:spcAft>
                <a:spcPts val="0"/>
              </a:spcAft>
              <a:buSzPts val="1400"/>
              <a:buNone/>
              <a:defRPr/>
            </a:lvl1pPr>
            <a:lvl2pPr lvl="1" algn="l">
              <a:lnSpc>
                <a:spcPct val="166666"/>
              </a:lnSpc>
              <a:spcBef>
                <a:spcPts val="0"/>
              </a:spcBef>
              <a:spcAft>
                <a:spcPts val="0"/>
              </a:spcAft>
              <a:buSzPts val="1400"/>
              <a:buNone/>
              <a:defRPr/>
            </a:lvl2pPr>
            <a:lvl3pPr lvl="2" algn="l">
              <a:lnSpc>
                <a:spcPct val="166666"/>
              </a:lnSpc>
              <a:spcBef>
                <a:spcPts val="0"/>
              </a:spcBef>
              <a:spcAft>
                <a:spcPts val="0"/>
              </a:spcAft>
              <a:buSzPts val="1400"/>
              <a:buNone/>
              <a:defRPr/>
            </a:lvl3pPr>
            <a:lvl4pPr lvl="3" algn="l">
              <a:lnSpc>
                <a:spcPct val="166666"/>
              </a:lnSpc>
              <a:spcBef>
                <a:spcPts val="0"/>
              </a:spcBef>
              <a:spcAft>
                <a:spcPts val="0"/>
              </a:spcAft>
              <a:buSzPts val="1400"/>
              <a:buNone/>
              <a:defRPr/>
            </a:lvl4pPr>
            <a:lvl5pPr lvl="4" algn="l">
              <a:lnSpc>
                <a:spcPct val="166666"/>
              </a:lnSpc>
              <a:spcBef>
                <a:spcPts val="0"/>
              </a:spcBef>
              <a:spcAft>
                <a:spcPts val="0"/>
              </a:spcAft>
              <a:buSzPts val="1400"/>
              <a:buNone/>
              <a:defRPr/>
            </a:lvl5pPr>
            <a:lvl6pPr lvl="5" algn="l">
              <a:lnSpc>
                <a:spcPct val="166666"/>
              </a:lnSpc>
              <a:spcBef>
                <a:spcPts val="0"/>
              </a:spcBef>
              <a:spcAft>
                <a:spcPts val="0"/>
              </a:spcAft>
              <a:buSzPts val="1400"/>
              <a:buNone/>
              <a:defRPr/>
            </a:lvl6pPr>
            <a:lvl7pPr lvl="6" algn="l">
              <a:lnSpc>
                <a:spcPct val="166666"/>
              </a:lnSpc>
              <a:spcBef>
                <a:spcPts val="0"/>
              </a:spcBef>
              <a:spcAft>
                <a:spcPts val="0"/>
              </a:spcAft>
              <a:buSzPts val="1400"/>
              <a:buNone/>
              <a:defRPr/>
            </a:lvl7pPr>
            <a:lvl8pPr lvl="7" algn="l">
              <a:lnSpc>
                <a:spcPct val="166666"/>
              </a:lnSpc>
              <a:spcBef>
                <a:spcPts val="0"/>
              </a:spcBef>
              <a:spcAft>
                <a:spcPts val="0"/>
              </a:spcAft>
              <a:buSzPts val="1400"/>
              <a:buNone/>
              <a:defRPr/>
            </a:lvl8pPr>
            <a:lvl9pPr lvl="8" algn="l">
              <a:lnSpc>
                <a:spcPct val="166666"/>
              </a:lnSpc>
              <a:spcBef>
                <a:spcPts val="0"/>
              </a:spcBef>
              <a:spcAft>
                <a:spcPts val="0"/>
              </a:spcAft>
              <a:buSzPts val="1400"/>
              <a:buNone/>
              <a:defRPr/>
            </a:lvl9pPr>
          </a:lstStyle>
          <a:p/>
        </p:txBody>
      </p:sp>
      <p:sp>
        <p:nvSpPr>
          <p:cNvPr id="176" name="Google Shape;176;p15"/>
          <p:cNvSpPr txBox="1"/>
          <p:nvPr>
            <p:ph idx="10" type="dt"/>
          </p:nvPr>
        </p:nvSpPr>
        <p:spPr>
          <a:xfrm>
            <a:off x="250825" y="4949520"/>
            <a:ext cx="2057400" cy="11747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15"/>
          <p:cNvSpPr txBox="1"/>
          <p:nvPr>
            <p:ph idx="12" type="sldNum"/>
          </p:nvPr>
        </p:nvSpPr>
        <p:spPr>
          <a:xfrm>
            <a:off x="6835775" y="4949520"/>
            <a:ext cx="2057400" cy="117474"/>
          </a:xfrm>
          <a:prstGeom prst="rect">
            <a:avLst/>
          </a:prstGeom>
          <a:noFill/>
          <a:ln>
            <a:noFill/>
          </a:ln>
        </p:spPr>
        <p:txBody>
          <a:bodyPr anchorCtr="0" anchor="ctr"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GB"/>
              <a:t>‹#›</a:t>
            </a:fld>
            <a:endParaRPr/>
          </a:p>
        </p:txBody>
      </p:sp>
      <p:sp>
        <p:nvSpPr>
          <p:cNvPr id="178" name="Google Shape;178;p15"/>
          <p:cNvSpPr/>
          <p:nvPr>
            <p:ph idx="2" type="pic"/>
          </p:nvPr>
        </p:nvSpPr>
        <p:spPr>
          <a:xfrm>
            <a:off x="250825" y="1182688"/>
            <a:ext cx="8642350" cy="3541712"/>
          </a:xfrm>
          <a:prstGeom prst="rect">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två bilder">
  <p:cSld name="Rubrik och två bilder">
    <p:spTree>
      <p:nvGrpSpPr>
        <p:cNvPr id="179" name="Shape 179"/>
        <p:cNvGrpSpPr/>
        <p:nvPr/>
      </p:nvGrpSpPr>
      <p:grpSpPr>
        <a:xfrm>
          <a:off x="0" y="0"/>
          <a:ext cx="0" cy="0"/>
          <a:chOff x="0" y="0"/>
          <a:chExt cx="0" cy="0"/>
        </a:xfrm>
      </p:grpSpPr>
      <p:sp>
        <p:nvSpPr>
          <p:cNvPr id="180" name="Google Shape;180;p16"/>
          <p:cNvSpPr txBox="1"/>
          <p:nvPr>
            <p:ph type="title"/>
          </p:nvPr>
        </p:nvSpPr>
        <p:spPr>
          <a:xfrm>
            <a:off x="1060463" y="251752"/>
            <a:ext cx="7552857" cy="673874"/>
          </a:xfrm>
          <a:prstGeom prst="rect">
            <a:avLst/>
          </a:prstGeom>
          <a:noFill/>
          <a:ln>
            <a:noFill/>
          </a:ln>
        </p:spPr>
        <p:txBody>
          <a:bodyPr anchorCtr="0" anchor="ctr" bIns="45700" lIns="91425" spcFirstLastPara="1" rIns="91425" wrap="square" tIns="45700">
            <a:noAutofit/>
          </a:bodyPr>
          <a:lstStyle>
            <a:lvl1pPr lvl="0" algn="l">
              <a:lnSpc>
                <a:spcPct val="166666"/>
              </a:lnSpc>
              <a:spcBef>
                <a:spcPts val="0"/>
              </a:spcBef>
              <a:spcAft>
                <a:spcPts val="0"/>
              </a:spcAft>
              <a:buSzPts val="1400"/>
              <a:buNone/>
              <a:defRPr/>
            </a:lvl1pPr>
            <a:lvl2pPr lvl="1" algn="l">
              <a:lnSpc>
                <a:spcPct val="166666"/>
              </a:lnSpc>
              <a:spcBef>
                <a:spcPts val="0"/>
              </a:spcBef>
              <a:spcAft>
                <a:spcPts val="0"/>
              </a:spcAft>
              <a:buSzPts val="1400"/>
              <a:buNone/>
              <a:defRPr/>
            </a:lvl2pPr>
            <a:lvl3pPr lvl="2" algn="l">
              <a:lnSpc>
                <a:spcPct val="166666"/>
              </a:lnSpc>
              <a:spcBef>
                <a:spcPts val="0"/>
              </a:spcBef>
              <a:spcAft>
                <a:spcPts val="0"/>
              </a:spcAft>
              <a:buSzPts val="1400"/>
              <a:buNone/>
              <a:defRPr/>
            </a:lvl3pPr>
            <a:lvl4pPr lvl="3" algn="l">
              <a:lnSpc>
                <a:spcPct val="166666"/>
              </a:lnSpc>
              <a:spcBef>
                <a:spcPts val="0"/>
              </a:spcBef>
              <a:spcAft>
                <a:spcPts val="0"/>
              </a:spcAft>
              <a:buSzPts val="1400"/>
              <a:buNone/>
              <a:defRPr/>
            </a:lvl4pPr>
            <a:lvl5pPr lvl="4" algn="l">
              <a:lnSpc>
                <a:spcPct val="166666"/>
              </a:lnSpc>
              <a:spcBef>
                <a:spcPts val="0"/>
              </a:spcBef>
              <a:spcAft>
                <a:spcPts val="0"/>
              </a:spcAft>
              <a:buSzPts val="1400"/>
              <a:buNone/>
              <a:defRPr/>
            </a:lvl5pPr>
            <a:lvl6pPr lvl="5" algn="l">
              <a:lnSpc>
                <a:spcPct val="166666"/>
              </a:lnSpc>
              <a:spcBef>
                <a:spcPts val="0"/>
              </a:spcBef>
              <a:spcAft>
                <a:spcPts val="0"/>
              </a:spcAft>
              <a:buSzPts val="1400"/>
              <a:buNone/>
              <a:defRPr/>
            </a:lvl6pPr>
            <a:lvl7pPr lvl="6" algn="l">
              <a:lnSpc>
                <a:spcPct val="166666"/>
              </a:lnSpc>
              <a:spcBef>
                <a:spcPts val="0"/>
              </a:spcBef>
              <a:spcAft>
                <a:spcPts val="0"/>
              </a:spcAft>
              <a:buSzPts val="1400"/>
              <a:buNone/>
              <a:defRPr/>
            </a:lvl7pPr>
            <a:lvl8pPr lvl="7" algn="l">
              <a:lnSpc>
                <a:spcPct val="166666"/>
              </a:lnSpc>
              <a:spcBef>
                <a:spcPts val="0"/>
              </a:spcBef>
              <a:spcAft>
                <a:spcPts val="0"/>
              </a:spcAft>
              <a:buSzPts val="1400"/>
              <a:buNone/>
              <a:defRPr/>
            </a:lvl8pPr>
            <a:lvl9pPr lvl="8" algn="l">
              <a:lnSpc>
                <a:spcPct val="166666"/>
              </a:lnSpc>
              <a:spcBef>
                <a:spcPts val="0"/>
              </a:spcBef>
              <a:spcAft>
                <a:spcPts val="0"/>
              </a:spcAft>
              <a:buSzPts val="1400"/>
              <a:buNone/>
              <a:defRPr/>
            </a:lvl9pPr>
          </a:lstStyle>
          <a:p/>
        </p:txBody>
      </p:sp>
      <p:sp>
        <p:nvSpPr>
          <p:cNvPr id="181" name="Google Shape;181;p16"/>
          <p:cNvSpPr txBox="1"/>
          <p:nvPr>
            <p:ph idx="10" type="dt"/>
          </p:nvPr>
        </p:nvSpPr>
        <p:spPr>
          <a:xfrm>
            <a:off x="250825" y="4949520"/>
            <a:ext cx="2057400" cy="11747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16"/>
          <p:cNvSpPr txBox="1"/>
          <p:nvPr>
            <p:ph idx="12" type="sldNum"/>
          </p:nvPr>
        </p:nvSpPr>
        <p:spPr>
          <a:xfrm>
            <a:off x="6835775" y="4949520"/>
            <a:ext cx="2057400" cy="117474"/>
          </a:xfrm>
          <a:prstGeom prst="rect">
            <a:avLst/>
          </a:prstGeom>
          <a:noFill/>
          <a:ln>
            <a:noFill/>
          </a:ln>
        </p:spPr>
        <p:txBody>
          <a:bodyPr anchorCtr="0" anchor="ctr"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GB"/>
              <a:t>‹#›</a:t>
            </a:fld>
            <a:endParaRPr/>
          </a:p>
        </p:txBody>
      </p:sp>
      <p:sp>
        <p:nvSpPr>
          <p:cNvPr id="183" name="Google Shape;183;p16"/>
          <p:cNvSpPr/>
          <p:nvPr>
            <p:ph idx="2" type="pic"/>
          </p:nvPr>
        </p:nvSpPr>
        <p:spPr>
          <a:xfrm>
            <a:off x="250825" y="1183342"/>
            <a:ext cx="4282057" cy="3541058"/>
          </a:xfrm>
          <a:prstGeom prst="rect">
            <a:avLst/>
          </a:prstGeom>
          <a:noFill/>
          <a:ln>
            <a:noFill/>
          </a:ln>
        </p:spPr>
      </p:sp>
      <p:sp>
        <p:nvSpPr>
          <p:cNvPr id="184" name="Google Shape;184;p16"/>
          <p:cNvSpPr/>
          <p:nvPr>
            <p:ph idx="3" type="pic"/>
          </p:nvPr>
        </p:nvSpPr>
        <p:spPr>
          <a:xfrm>
            <a:off x="4611119" y="1183342"/>
            <a:ext cx="4282055" cy="3541058"/>
          </a:xfrm>
          <a:prstGeom prst="rect">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ast rubrik">
  <p:cSld name="Endast rubrik">
    <p:spTree>
      <p:nvGrpSpPr>
        <p:cNvPr id="185" name="Shape 185"/>
        <p:cNvGrpSpPr/>
        <p:nvPr/>
      </p:nvGrpSpPr>
      <p:grpSpPr>
        <a:xfrm>
          <a:off x="0" y="0"/>
          <a:ext cx="0" cy="0"/>
          <a:chOff x="0" y="0"/>
          <a:chExt cx="0" cy="0"/>
        </a:xfrm>
      </p:grpSpPr>
      <p:sp>
        <p:nvSpPr>
          <p:cNvPr id="186" name="Google Shape;186;p17"/>
          <p:cNvSpPr txBox="1"/>
          <p:nvPr>
            <p:ph type="title"/>
          </p:nvPr>
        </p:nvSpPr>
        <p:spPr>
          <a:xfrm>
            <a:off x="1060463" y="251752"/>
            <a:ext cx="7552857" cy="673874"/>
          </a:xfrm>
          <a:prstGeom prst="rect">
            <a:avLst/>
          </a:prstGeom>
          <a:noFill/>
          <a:ln>
            <a:noFill/>
          </a:ln>
        </p:spPr>
        <p:txBody>
          <a:bodyPr anchorCtr="0" anchor="ctr" bIns="45700" lIns="91425" spcFirstLastPara="1" rIns="91425" wrap="square" tIns="45700">
            <a:noAutofit/>
          </a:bodyPr>
          <a:lstStyle>
            <a:lvl1pPr lvl="0" algn="l">
              <a:lnSpc>
                <a:spcPct val="166666"/>
              </a:lnSpc>
              <a:spcBef>
                <a:spcPts val="0"/>
              </a:spcBef>
              <a:spcAft>
                <a:spcPts val="0"/>
              </a:spcAft>
              <a:buSzPts val="1400"/>
              <a:buNone/>
              <a:defRPr/>
            </a:lvl1pPr>
            <a:lvl2pPr lvl="1" algn="l">
              <a:lnSpc>
                <a:spcPct val="166666"/>
              </a:lnSpc>
              <a:spcBef>
                <a:spcPts val="0"/>
              </a:spcBef>
              <a:spcAft>
                <a:spcPts val="0"/>
              </a:spcAft>
              <a:buSzPts val="1400"/>
              <a:buNone/>
              <a:defRPr/>
            </a:lvl2pPr>
            <a:lvl3pPr lvl="2" algn="l">
              <a:lnSpc>
                <a:spcPct val="166666"/>
              </a:lnSpc>
              <a:spcBef>
                <a:spcPts val="0"/>
              </a:spcBef>
              <a:spcAft>
                <a:spcPts val="0"/>
              </a:spcAft>
              <a:buSzPts val="1400"/>
              <a:buNone/>
              <a:defRPr/>
            </a:lvl3pPr>
            <a:lvl4pPr lvl="3" algn="l">
              <a:lnSpc>
                <a:spcPct val="166666"/>
              </a:lnSpc>
              <a:spcBef>
                <a:spcPts val="0"/>
              </a:spcBef>
              <a:spcAft>
                <a:spcPts val="0"/>
              </a:spcAft>
              <a:buSzPts val="1400"/>
              <a:buNone/>
              <a:defRPr/>
            </a:lvl4pPr>
            <a:lvl5pPr lvl="4" algn="l">
              <a:lnSpc>
                <a:spcPct val="166666"/>
              </a:lnSpc>
              <a:spcBef>
                <a:spcPts val="0"/>
              </a:spcBef>
              <a:spcAft>
                <a:spcPts val="0"/>
              </a:spcAft>
              <a:buSzPts val="1400"/>
              <a:buNone/>
              <a:defRPr/>
            </a:lvl5pPr>
            <a:lvl6pPr lvl="5" algn="l">
              <a:lnSpc>
                <a:spcPct val="166666"/>
              </a:lnSpc>
              <a:spcBef>
                <a:spcPts val="0"/>
              </a:spcBef>
              <a:spcAft>
                <a:spcPts val="0"/>
              </a:spcAft>
              <a:buSzPts val="1400"/>
              <a:buNone/>
              <a:defRPr/>
            </a:lvl6pPr>
            <a:lvl7pPr lvl="6" algn="l">
              <a:lnSpc>
                <a:spcPct val="166666"/>
              </a:lnSpc>
              <a:spcBef>
                <a:spcPts val="0"/>
              </a:spcBef>
              <a:spcAft>
                <a:spcPts val="0"/>
              </a:spcAft>
              <a:buSzPts val="1400"/>
              <a:buNone/>
              <a:defRPr/>
            </a:lvl7pPr>
            <a:lvl8pPr lvl="7" algn="l">
              <a:lnSpc>
                <a:spcPct val="166666"/>
              </a:lnSpc>
              <a:spcBef>
                <a:spcPts val="0"/>
              </a:spcBef>
              <a:spcAft>
                <a:spcPts val="0"/>
              </a:spcAft>
              <a:buSzPts val="1400"/>
              <a:buNone/>
              <a:defRPr/>
            </a:lvl8pPr>
            <a:lvl9pPr lvl="8" algn="l">
              <a:lnSpc>
                <a:spcPct val="166666"/>
              </a:lnSpc>
              <a:spcBef>
                <a:spcPts val="0"/>
              </a:spcBef>
              <a:spcAft>
                <a:spcPts val="0"/>
              </a:spcAft>
              <a:buSzPts val="1400"/>
              <a:buNone/>
              <a:defRPr/>
            </a:lvl9pPr>
          </a:lstStyle>
          <a:p/>
        </p:txBody>
      </p:sp>
      <p:sp>
        <p:nvSpPr>
          <p:cNvPr id="187" name="Google Shape;187;p17"/>
          <p:cNvSpPr txBox="1"/>
          <p:nvPr>
            <p:ph idx="10" type="dt"/>
          </p:nvPr>
        </p:nvSpPr>
        <p:spPr>
          <a:xfrm>
            <a:off x="250825" y="4949520"/>
            <a:ext cx="2057400" cy="11747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17"/>
          <p:cNvSpPr txBox="1"/>
          <p:nvPr>
            <p:ph idx="12" type="sldNum"/>
          </p:nvPr>
        </p:nvSpPr>
        <p:spPr>
          <a:xfrm>
            <a:off x="6835775" y="4949520"/>
            <a:ext cx="2057400" cy="117474"/>
          </a:xfrm>
          <a:prstGeom prst="rect">
            <a:avLst/>
          </a:prstGeom>
          <a:noFill/>
          <a:ln>
            <a:noFill/>
          </a:ln>
        </p:spPr>
        <p:txBody>
          <a:bodyPr anchorCtr="0" anchor="ctr" bIns="0" lIns="0" spcFirstLastPara="1" rIns="0" wrap="square" tIns="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9"/>
          <p:cNvGrpSpPr/>
          <p:nvPr/>
        </p:nvGrpSpPr>
        <p:grpSpPr>
          <a:xfrm>
            <a:off x="0" y="0"/>
            <a:ext cx="1172780" cy="1181100"/>
            <a:chOff x="0" y="0"/>
            <a:chExt cx="1118774" cy="1126711"/>
          </a:xfrm>
        </p:grpSpPr>
        <p:pic>
          <p:nvPicPr>
            <p:cNvPr id="11" name="Google Shape;11;p9"/>
            <p:cNvPicPr preferRelativeResize="0"/>
            <p:nvPr/>
          </p:nvPicPr>
          <p:blipFill rotWithShape="1">
            <a:blip r:embed="rId1">
              <a:alphaModFix/>
            </a:blip>
            <a:srcRect b="0" l="0" r="0" t="0"/>
            <a:stretch/>
          </p:blipFill>
          <p:spPr>
            <a:xfrm>
              <a:off x="238674" y="237964"/>
              <a:ext cx="641393" cy="649783"/>
            </a:xfrm>
            <a:prstGeom prst="rect">
              <a:avLst/>
            </a:prstGeom>
            <a:noFill/>
            <a:ln>
              <a:noFill/>
            </a:ln>
          </p:spPr>
        </p:pic>
        <p:grpSp>
          <p:nvGrpSpPr>
            <p:cNvPr id="12" name="Google Shape;12;p9"/>
            <p:cNvGrpSpPr/>
            <p:nvPr/>
          </p:nvGrpSpPr>
          <p:grpSpPr>
            <a:xfrm>
              <a:off x="440017" y="0"/>
              <a:ext cx="238707" cy="238781"/>
              <a:chOff x="2212991" y="4839051"/>
              <a:chExt cx="754419" cy="754653"/>
            </a:xfrm>
          </p:grpSpPr>
          <p:sp>
            <p:nvSpPr>
              <p:cNvPr id="13" name="Google Shape;13;p9"/>
              <p:cNvSpPr/>
              <p:nvPr/>
            </p:nvSpPr>
            <p:spPr>
              <a:xfrm>
                <a:off x="2212991"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 name="Google Shape;14;p9"/>
              <p:cNvSpPr/>
              <p:nvPr/>
            </p:nvSpPr>
            <p:spPr>
              <a:xfrm>
                <a:off x="2212991"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 name="Google Shape;15;p9"/>
              <p:cNvSpPr/>
              <p:nvPr/>
            </p:nvSpPr>
            <p:spPr>
              <a:xfrm>
                <a:off x="2212991"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 name="Google Shape;16;p9"/>
              <p:cNvSpPr/>
              <p:nvPr/>
            </p:nvSpPr>
            <p:spPr>
              <a:xfrm>
                <a:off x="2464464"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 name="Google Shape;17;p9"/>
              <p:cNvSpPr/>
              <p:nvPr/>
            </p:nvSpPr>
            <p:spPr>
              <a:xfrm>
                <a:off x="2715937"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 name="Google Shape;18;p9"/>
              <p:cNvSpPr/>
              <p:nvPr/>
            </p:nvSpPr>
            <p:spPr>
              <a:xfrm>
                <a:off x="2464464"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 name="Google Shape;19;p9"/>
              <p:cNvSpPr/>
              <p:nvPr/>
            </p:nvSpPr>
            <p:spPr>
              <a:xfrm>
                <a:off x="2715937"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 name="Google Shape;20;p9"/>
              <p:cNvSpPr/>
              <p:nvPr/>
            </p:nvSpPr>
            <p:spPr>
              <a:xfrm>
                <a:off x="2715937"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 name="Google Shape;21;p9"/>
              <p:cNvSpPr/>
              <p:nvPr/>
            </p:nvSpPr>
            <p:spPr>
              <a:xfrm>
                <a:off x="2464464"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22" name="Google Shape;22;p9"/>
            <p:cNvGrpSpPr/>
            <p:nvPr/>
          </p:nvGrpSpPr>
          <p:grpSpPr>
            <a:xfrm>
              <a:off x="440017" y="887930"/>
              <a:ext cx="238707" cy="238781"/>
              <a:chOff x="2212991" y="4839051"/>
              <a:chExt cx="754419" cy="754653"/>
            </a:xfrm>
          </p:grpSpPr>
          <p:sp>
            <p:nvSpPr>
              <p:cNvPr id="23" name="Google Shape;23;p9"/>
              <p:cNvSpPr/>
              <p:nvPr/>
            </p:nvSpPr>
            <p:spPr>
              <a:xfrm>
                <a:off x="2212991"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 name="Google Shape;24;p9"/>
              <p:cNvSpPr/>
              <p:nvPr/>
            </p:nvSpPr>
            <p:spPr>
              <a:xfrm>
                <a:off x="2212991"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5" name="Google Shape;25;p9"/>
              <p:cNvSpPr/>
              <p:nvPr/>
            </p:nvSpPr>
            <p:spPr>
              <a:xfrm>
                <a:off x="2212991"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6" name="Google Shape;26;p9"/>
              <p:cNvSpPr/>
              <p:nvPr/>
            </p:nvSpPr>
            <p:spPr>
              <a:xfrm>
                <a:off x="2464464"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7" name="Google Shape;27;p9"/>
              <p:cNvSpPr/>
              <p:nvPr/>
            </p:nvSpPr>
            <p:spPr>
              <a:xfrm>
                <a:off x="2715937"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8" name="Google Shape;28;p9"/>
              <p:cNvSpPr/>
              <p:nvPr/>
            </p:nvSpPr>
            <p:spPr>
              <a:xfrm>
                <a:off x="2464464"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9" name="Google Shape;29;p9"/>
              <p:cNvSpPr/>
              <p:nvPr/>
            </p:nvSpPr>
            <p:spPr>
              <a:xfrm>
                <a:off x="2715937"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0" name="Google Shape;30;p9"/>
              <p:cNvSpPr/>
              <p:nvPr/>
            </p:nvSpPr>
            <p:spPr>
              <a:xfrm>
                <a:off x="2715937"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 name="Google Shape;31;p9"/>
              <p:cNvSpPr/>
              <p:nvPr/>
            </p:nvSpPr>
            <p:spPr>
              <a:xfrm>
                <a:off x="2464464"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32" name="Google Shape;32;p9"/>
            <p:cNvGrpSpPr/>
            <p:nvPr/>
          </p:nvGrpSpPr>
          <p:grpSpPr>
            <a:xfrm>
              <a:off x="0" y="443465"/>
              <a:ext cx="238707" cy="238781"/>
              <a:chOff x="2212991" y="4839051"/>
              <a:chExt cx="754419" cy="754653"/>
            </a:xfrm>
          </p:grpSpPr>
          <p:sp>
            <p:nvSpPr>
              <p:cNvPr id="33" name="Google Shape;33;p9"/>
              <p:cNvSpPr/>
              <p:nvPr/>
            </p:nvSpPr>
            <p:spPr>
              <a:xfrm>
                <a:off x="2212991"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4" name="Google Shape;34;p9"/>
              <p:cNvSpPr/>
              <p:nvPr/>
            </p:nvSpPr>
            <p:spPr>
              <a:xfrm>
                <a:off x="2212991"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5" name="Google Shape;35;p9"/>
              <p:cNvSpPr/>
              <p:nvPr/>
            </p:nvSpPr>
            <p:spPr>
              <a:xfrm>
                <a:off x="2212991"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6" name="Google Shape;36;p9"/>
              <p:cNvSpPr/>
              <p:nvPr/>
            </p:nvSpPr>
            <p:spPr>
              <a:xfrm>
                <a:off x="2464464"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7" name="Google Shape;37;p9"/>
              <p:cNvSpPr/>
              <p:nvPr/>
            </p:nvSpPr>
            <p:spPr>
              <a:xfrm>
                <a:off x="2715937"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8" name="Google Shape;38;p9"/>
              <p:cNvSpPr/>
              <p:nvPr/>
            </p:nvSpPr>
            <p:spPr>
              <a:xfrm>
                <a:off x="2464464"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9" name="Google Shape;39;p9"/>
              <p:cNvSpPr/>
              <p:nvPr/>
            </p:nvSpPr>
            <p:spPr>
              <a:xfrm>
                <a:off x="2715937"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0" name="Google Shape;40;p9"/>
              <p:cNvSpPr/>
              <p:nvPr/>
            </p:nvSpPr>
            <p:spPr>
              <a:xfrm>
                <a:off x="2715937"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1" name="Google Shape;41;p9"/>
              <p:cNvSpPr/>
              <p:nvPr/>
            </p:nvSpPr>
            <p:spPr>
              <a:xfrm>
                <a:off x="2464464"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42" name="Google Shape;42;p9"/>
            <p:cNvGrpSpPr/>
            <p:nvPr/>
          </p:nvGrpSpPr>
          <p:grpSpPr>
            <a:xfrm>
              <a:off x="880067" y="443465"/>
              <a:ext cx="238707" cy="238781"/>
              <a:chOff x="2212991" y="4839051"/>
              <a:chExt cx="754419" cy="754653"/>
            </a:xfrm>
          </p:grpSpPr>
          <p:sp>
            <p:nvSpPr>
              <p:cNvPr id="43" name="Google Shape;43;p9"/>
              <p:cNvSpPr/>
              <p:nvPr/>
            </p:nvSpPr>
            <p:spPr>
              <a:xfrm>
                <a:off x="2212991"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4" name="Google Shape;44;p9"/>
              <p:cNvSpPr/>
              <p:nvPr/>
            </p:nvSpPr>
            <p:spPr>
              <a:xfrm>
                <a:off x="2212991"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5" name="Google Shape;45;p9"/>
              <p:cNvSpPr/>
              <p:nvPr/>
            </p:nvSpPr>
            <p:spPr>
              <a:xfrm>
                <a:off x="2212991"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6" name="Google Shape;46;p9"/>
              <p:cNvSpPr/>
              <p:nvPr/>
            </p:nvSpPr>
            <p:spPr>
              <a:xfrm>
                <a:off x="2464464"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7" name="Google Shape;47;p9"/>
              <p:cNvSpPr/>
              <p:nvPr/>
            </p:nvSpPr>
            <p:spPr>
              <a:xfrm>
                <a:off x="2715937" y="4839051"/>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8" name="Google Shape;48;p9"/>
              <p:cNvSpPr/>
              <p:nvPr/>
            </p:nvSpPr>
            <p:spPr>
              <a:xfrm>
                <a:off x="2464464"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9" name="Google Shape;49;p9"/>
              <p:cNvSpPr/>
              <p:nvPr/>
            </p:nvSpPr>
            <p:spPr>
              <a:xfrm>
                <a:off x="2715937" y="5342153"/>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 name="Google Shape;50;p9"/>
              <p:cNvSpPr/>
              <p:nvPr/>
            </p:nvSpPr>
            <p:spPr>
              <a:xfrm>
                <a:off x="2715937"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1" name="Google Shape;51;p9"/>
              <p:cNvSpPr/>
              <p:nvPr/>
            </p:nvSpPr>
            <p:spPr>
              <a:xfrm>
                <a:off x="2464464" y="5090602"/>
                <a:ext cx="251473" cy="251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cxnSp>
        <p:nvCxnSpPr>
          <p:cNvPr id="52" name="Google Shape;52;p9"/>
          <p:cNvCxnSpPr/>
          <p:nvPr/>
        </p:nvCxnSpPr>
        <p:spPr>
          <a:xfrm>
            <a:off x="1625600" y="27255788"/>
            <a:ext cx="39577964" cy="0"/>
          </a:xfrm>
          <a:prstGeom prst="straightConnector1">
            <a:avLst/>
          </a:prstGeom>
          <a:noFill/>
          <a:ln cap="flat" cmpd="sng" w="57150">
            <a:solidFill>
              <a:schemeClr val="accent1"/>
            </a:solidFill>
            <a:prstDash val="solid"/>
            <a:round/>
            <a:headEnd len="sm" w="sm" type="none"/>
            <a:tailEnd len="sm" w="sm" type="none"/>
          </a:ln>
        </p:spPr>
      </p:cxnSp>
      <p:cxnSp>
        <p:nvCxnSpPr>
          <p:cNvPr id="53" name="Google Shape;53;p9"/>
          <p:cNvCxnSpPr/>
          <p:nvPr/>
        </p:nvCxnSpPr>
        <p:spPr>
          <a:xfrm>
            <a:off x="247666" y="4891747"/>
            <a:ext cx="8645509" cy="0"/>
          </a:xfrm>
          <a:prstGeom prst="straightConnector1">
            <a:avLst/>
          </a:prstGeom>
          <a:noFill/>
          <a:ln cap="flat" cmpd="sng" w="12700">
            <a:solidFill>
              <a:schemeClr val="accent1"/>
            </a:solidFill>
            <a:prstDash val="solid"/>
            <a:round/>
            <a:headEnd len="sm" w="sm" type="none"/>
            <a:tailEnd len="sm" w="sm" type="none"/>
          </a:ln>
        </p:spPr>
      </p:cxnSp>
      <p:sp>
        <p:nvSpPr>
          <p:cNvPr id="54" name="Google Shape;54;p9"/>
          <p:cNvSpPr txBox="1"/>
          <p:nvPr>
            <p:ph type="title"/>
          </p:nvPr>
        </p:nvSpPr>
        <p:spPr>
          <a:xfrm>
            <a:off x="1060463" y="251752"/>
            <a:ext cx="7552857" cy="673874"/>
          </a:xfrm>
          <a:prstGeom prst="rect">
            <a:avLst/>
          </a:prstGeom>
          <a:noFill/>
          <a:ln>
            <a:noFill/>
          </a:ln>
        </p:spPr>
        <p:txBody>
          <a:bodyPr anchorCtr="0" anchor="ctr" bIns="45700" lIns="91425" spcFirstLastPara="1" rIns="91425" wrap="square" tIns="45700">
            <a:noAutofit/>
          </a:bodyPr>
          <a:lstStyle>
            <a:lvl1pPr lvl="0" marR="0" rtl="0" algn="l">
              <a:lnSpc>
                <a:spcPct val="115384"/>
              </a:lnSpc>
              <a:spcBef>
                <a:spcPts val="0"/>
              </a:spcBef>
              <a:spcAft>
                <a:spcPts val="0"/>
              </a:spcAft>
              <a:buSzPts val="1400"/>
              <a:buNone/>
              <a:defRPr b="1" i="0" sz="2600" u="none" cap="none" strike="noStrike">
                <a:solidFill>
                  <a:schemeClr val="dk1"/>
                </a:solidFill>
                <a:latin typeface="Arial"/>
                <a:ea typeface="Arial"/>
                <a:cs typeface="Arial"/>
                <a:sym typeface="Arial"/>
              </a:defRPr>
            </a:lvl1pPr>
            <a:lvl2pPr lvl="1" marR="0" rtl="0" algn="l">
              <a:lnSpc>
                <a:spcPct val="115384"/>
              </a:lnSpc>
              <a:spcBef>
                <a:spcPts val="0"/>
              </a:spcBef>
              <a:spcAft>
                <a:spcPts val="0"/>
              </a:spcAft>
              <a:buSzPts val="1400"/>
              <a:buNone/>
              <a:defRPr b="1" i="0" sz="2600" u="none" cap="none" strike="noStrike">
                <a:solidFill>
                  <a:schemeClr val="dk1"/>
                </a:solidFill>
                <a:latin typeface="Arial"/>
                <a:ea typeface="Arial"/>
                <a:cs typeface="Arial"/>
                <a:sym typeface="Arial"/>
              </a:defRPr>
            </a:lvl2pPr>
            <a:lvl3pPr lvl="2" marR="0" rtl="0" algn="l">
              <a:lnSpc>
                <a:spcPct val="115384"/>
              </a:lnSpc>
              <a:spcBef>
                <a:spcPts val="0"/>
              </a:spcBef>
              <a:spcAft>
                <a:spcPts val="0"/>
              </a:spcAft>
              <a:buSzPts val="1400"/>
              <a:buNone/>
              <a:defRPr b="1" i="0" sz="2600" u="none" cap="none" strike="noStrike">
                <a:solidFill>
                  <a:schemeClr val="dk1"/>
                </a:solidFill>
                <a:latin typeface="Arial"/>
                <a:ea typeface="Arial"/>
                <a:cs typeface="Arial"/>
                <a:sym typeface="Arial"/>
              </a:defRPr>
            </a:lvl3pPr>
            <a:lvl4pPr lvl="3" marR="0" rtl="0" algn="l">
              <a:lnSpc>
                <a:spcPct val="115384"/>
              </a:lnSpc>
              <a:spcBef>
                <a:spcPts val="0"/>
              </a:spcBef>
              <a:spcAft>
                <a:spcPts val="0"/>
              </a:spcAft>
              <a:buSzPts val="1400"/>
              <a:buNone/>
              <a:defRPr b="1" i="0" sz="2600" u="none" cap="none" strike="noStrike">
                <a:solidFill>
                  <a:schemeClr val="dk1"/>
                </a:solidFill>
                <a:latin typeface="Arial"/>
                <a:ea typeface="Arial"/>
                <a:cs typeface="Arial"/>
                <a:sym typeface="Arial"/>
              </a:defRPr>
            </a:lvl4pPr>
            <a:lvl5pPr lvl="4" marR="0" rtl="0" algn="l">
              <a:lnSpc>
                <a:spcPct val="115384"/>
              </a:lnSpc>
              <a:spcBef>
                <a:spcPts val="0"/>
              </a:spcBef>
              <a:spcAft>
                <a:spcPts val="0"/>
              </a:spcAft>
              <a:buSzPts val="1400"/>
              <a:buNone/>
              <a:defRPr b="1" i="0" sz="2600" u="none" cap="none" strike="noStrike">
                <a:solidFill>
                  <a:schemeClr val="dk1"/>
                </a:solidFill>
                <a:latin typeface="Arial"/>
                <a:ea typeface="Arial"/>
                <a:cs typeface="Arial"/>
                <a:sym typeface="Arial"/>
              </a:defRPr>
            </a:lvl5pPr>
            <a:lvl6pPr lvl="5" marR="0" rtl="0" algn="l">
              <a:lnSpc>
                <a:spcPct val="115384"/>
              </a:lnSpc>
              <a:spcBef>
                <a:spcPts val="0"/>
              </a:spcBef>
              <a:spcAft>
                <a:spcPts val="0"/>
              </a:spcAft>
              <a:buSzPts val="1400"/>
              <a:buNone/>
              <a:defRPr b="1" i="0" sz="2600" u="none" cap="none" strike="noStrike">
                <a:solidFill>
                  <a:schemeClr val="dk1"/>
                </a:solidFill>
                <a:latin typeface="Arial"/>
                <a:ea typeface="Arial"/>
                <a:cs typeface="Arial"/>
                <a:sym typeface="Arial"/>
              </a:defRPr>
            </a:lvl6pPr>
            <a:lvl7pPr lvl="6" marR="0" rtl="0" algn="l">
              <a:lnSpc>
                <a:spcPct val="115384"/>
              </a:lnSpc>
              <a:spcBef>
                <a:spcPts val="0"/>
              </a:spcBef>
              <a:spcAft>
                <a:spcPts val="0"/>
              </a:spcAft>
              <a:buSzPts val="1400"/>
              <a:buNone/>
              <a:defRPr b="1" i="0" sz="2600" u="none" cap="none" strike="noStrike">
                <a:solidFill>
                  <a:schemeClr val="dk1"/>
                </a:solidFill>
                <a:latin typeface="Arial"/>
                <a:ea typeface="Arial"/>
                <a:cs typeface="Arial"/>
                <a:sym typeface="Arial"/>
              </a:defRPr>
            </a:lvl7pPr>
            <a:lvl8pPr lvl="7" marR="0" rtl="0" algn="l">
              <a:lnSpc>
                <a:spcPct val="115384"/>
              </a:lnSpc>
              <a:spcBef>
                <a:spcPts val="0"/>
              </a:spcBef>
              <a:spcAft>
                <a:spcPts val="0"/>
              </a:spcAft>
              <a:buSzPts val="1400"/>
              <a:buNone/>
              <a:defRPr b="1" i="0" sz="2600" u="none" cap="none" strike="noStrike">
                <a:solidFill>
                  <a:schemeClr val="dk1"/>
                </a:solidFill>
                <a:latin typeface="Arial"/>
                <a:ea typeface="Arial"/>
                <a:cs typeface="Arial"/>
                <a:sym typeface="Arial"/>
              </a:defRPr>
            </a:lvl8pPr>
            <a:lvl9pPr lvl="8" marR="0" rtl="0" algn="l">
              <a:lnSpc>
                <a:spcPct val="115384"/>
              </a:lnSpc>
              <a:spcBef>
                <a:spcPts val="0"/>
              </a:spcBef>
              <a:spcAft>
                <a:spcPts val="0"/>
              </a:spcAft>
              <a:buSzPts val="1400"/>
              <a:buNone/>
              <a:defRPr b="1" i="0" sz="2600" u="none" cap="none" strike="noStrike">
                <a:solidFill>
                  <a:schemeClr val="dk1"/>
                </a:solidFill>
                <a:latin typeface="Arial"/>
                <a:ea typeface="Arial"/>
                <a:cs typeface="Arial"/>
                <a:sym typeface="Arial"/>
              </a:defRPr>
            </a:lvl9pPr>
          </a:lstStyle>
          <a:p/>
        </p:txBody>
      </p:sp>
      <p:sp>
        <p:nvSpPr>
          <p:cNvPr id="55" name="Google Shape;55;p9"/>
          <p:cNvSpPr txBox="1"/>
          <p:nvPr>
            <p:ph idx="1" type="body"/>
          </p:nvPr>
        </p:nvSpPr>
        <p:spPr>
          <a:xfrm>
            <a:off x="1062000" y="1112400"/>
            <a:ext cx="7572358" cy="3609046"/>
          </a:xfrm>
          <a:prstGeom prst="rect">
            <a:avLst/>
          </a:prstGeom>
          <a:noFill/>
          <a:ln>
            <a:noFill/>
          </a:ln>
        </p:spPr>
        <p:txBody>
          <a:bodyPr anchorCtr="0" anchor="t" bIns="45700" lIns="91425" spcFirstLastPara="1" rIns="91425" wrap="square" tIns="45700">
            <a:noAutofit/>
          </a:bodyPr>
          <a:lstStyle>
            <a:lvl1pPr indent="-342900" lvl="0" marL="4572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30200" lvl="1" marL="9144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2pPr>
            <a:lvl3pPr indent="-330200" lvl="2" marL="1371600" marR="0" rtl="0" algn="l">
              <a:lnSpc>
                <a:spcPct val="90000"/>
              </a:lnSpc>
              <a:spcBef>
                <a:spcPts val="600"/>
              </a:spcBef>
              <a:spcAft>
                <a:spcPts val="0"/>
              </a:spcAft>
              <a:buClr>
                <a:schemeClr val="dk1"/>
              </a:buClr>
              <a:buSzPts val="1600"/>
              <a:buFont typeface="Arial"/>
              <a:buChar char="&gt;"/>
              <a:defRPr b="0" i="1" sz="1600" u="none" cap="none" strike="noStrike">
                <a:solidFill>
                  <a:schemeClr val="dk1"/>
                </a:solidFill>
                <a:latin typeface="Arial"/>
                <a:ea typeface="Arial"/>
                <a:cs typeface="Arial"/>
                <a:sym typeface="Arial"/>
              </a:defRPr>
            </a:lvl3pPr>
            <a:lvl4pPr indent="-317500" lvl="3" marL="18288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6" name="Google Shape;56;p9"/>
          <p:cNvSpPr txBox="1"/>
          <p:nvPr>
            <p:ph idx="10" type="dt"/>
          </p:nvPr>
        </p:nvSpPr>
        <p:spPr>
          <a:xfrm>
            <a:off x="250825" y="4949520"/>
            <a:ext cx="2057400" cy="117474"/>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700" u="none" cap="none" strike="noStrike">
                <a:solidFill>
                  <a:srgbClr val="84848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7" name="Google Shape;57;p9"/>
          <p:cNvSpPr txBox="1"/>
          <p:nvPr>
            <p:ph idx="12" type="sldNum"/>
          </p:nvPr>
        </p:nvSpPr>
        <p:spPr>
          <a:xfrm>
            <a:off x="6835775" y="4949520"/>
            <a:ext cx="2057400" cy="117474"/>
          </a:xfrm>
          <a:prstGeom prst="rect">
            <a:avLst/>
          </a:prstGeom>
          <a:noFill/>
          <a:ln>
            <a:noFill/>
          </a:ln>
        </p:spPr>
        <p:txBody>
          <a:bodyPr anchorCtr="0" anchor="ctr" bIns="0" lIns="0" spcFirstLastPara="1" rIns="0" wrap="square" tIns="0">
            <a:noAutofit/>
          </a:bodyPr>
          <a:lstStyle>
            <a:lvl1pPr indent="0" lvl="0" marL="0" marR="0" rtl="0" algn="r">
              <a:spcBef>
                <a:spcPts val="0"/>
              </a:spcBef>
              <a:spcAft>
                <a:spcPts val="0"/>
              </a:spcAft>
              <a:buNone/>
              <a:defRPr b="0" i="0" sz="700" u="none" cap="none" strike="noStrike">
                <a:solidFill>
                  <a:srgbClr val="848489"/>
                </a:solidFill>
                <a:latin typeface="Arial"/>
                <a:ea typeface="Arial"/>
                <a:cs typeface="Arial"/>
                <a:sym typeface="Arial"/>
              </a:defRPr>
            </a:lvl1pPr>
            <a:lvl2pPr indent="0" lvl="1" marL="0" marR="0" rtl="0" algn="r">
              <a:spcBef>
                <a:spcPts val="0"/>
              </a:spcBef>
              <a:spcAft>
                <a:spcPts val="0"/>
              </a:spcAft>
              <a:buNone/>
              <a:defRPr b="0" i="0" sz="700" u="none" cap="none" strike="noStrike">
                <a:solidFill>
                  <a:srgbClr val="848489"/>
                </a:solidFill>
                <a:latin typeface="Arial"/>
                <a:ea typeface="Arial"/>
                <a:cs typeface="Arial"/>
                <a:sym typeface="Arial"/>
              </a:defRPr>
            </a:lvl2pPr>
            <a:lvl3pPr indent="0" lvl="2" marL="0" marR="0" rtl="0" algn="r">
              <a:spcBef>
                <a:spcPts val="0"/>
              </a:spcBef>
              <a:spcAft>
                <a:spcPts val="0"/>
              </a:spcAft>
              <a:buNone/>
              <a:defRPr b="0" i="0" sz="700" u="none" cap="none" strike="noStrike">
                <a:solidFill>
                  <a:srgbClr val="848489"/>
                </a:solidFill>
                <a:latin typeface="Arial"/>
                <a:ea typeface="Arial"/>
                <a:cs typeface="Arial"/>
                <a:sym typeface="Arial"/>
              </a:defRPr>
            </a:lvl3pPr>
            <a:lvl4pPr indent="0" lvl="3" marL="0" marR="0" rtl="0" algn="r">
              <a:spcBef>
                <a:spcPts val="0"/>
              </a:spcBef>
              <a:spcAft>
                <a:spcPts val="0"/>
              </a:spcAft>
              <a:buNone/>
              <a:defRPr b="0" i="0" sz="700" u="none" cap="none" strike="noStrike">
                <a:solidFill>
                  <a:srgbClr val="848489"/>
                </a:solidFill>
                <a:latin typeface="Arial"/>
                <a:ea typeface="Arial"/>
                <a:cs typeface="Arial"/>
                <a:sym typeface="Arial"/>
              </a:defRPr>
            </a:lvl4pPr>
            <a:lvl5pPr indent="0" lvl="4" marL="0" marR="0" rtl="0" algn="r">
              <a:spcBef>
                <a:spcPts val="0"/>
              </a:spcBef>
              <a:spcAft>
                <a:spcPts val="0"/>
              </a:spcAft>
              <a:buNone/>
              <a:defRPr b="0" i="0" sz="700" u="none" cap="none" strike="noStrike">
                <a:solidFill>
                  <a:srgbClr val="848489"/>
                </a:solidFill>
                <a:latin typeface="Arial"/>
                <a:ea typeface="Arial"/>
                <a:cs typeface="Arial"/>
                <a:sym typeface="Arial"/>
              </a:defRPr>
            </a:lvl5pPr>
            <a:lvl6pPr indent="0" lvl="5" marL="0" marR="0" rtl="0" algn="r">
              <a:spcBef>
                <a:spcPts val="0"/>
              </a:spcBef>
              <a:spcAft>
                <a:spcPts val="0"/>
              </a:spcAft>
              <a:buNone/>
              <a:defRPr b="0" i="0" sz="700" u="none" cap="none" strike="noStrike">
                <a:solidFill>
                  <a:srgbClr val="848489"/>
                </a:solidFill>
                <a:latin typeface="Arial"/>
                <a:ea typeface="Arial"/>
                <a:cs typeface="Arial"/>
                <a:sym typeface="Arial"/>
              </a:defRPr>
            </a:lvl6pPr>
            <a:lvl7pPr indent="0" lvl="6" marL="0" marR="0" rtl="0" algn="r">
              <a:spcBef>
                <a:spcPts val="0"/>
              </a:spcBef>
              <a:spcAft>
                <a:spcPts val="0"/>
              </a:spcAft>
              <a:buNone/>
              <a:defRPr b="0" i="0" sz="700" u="none" cap="none" strike="noStrike">
                <a:solidFill>
                  <a:srgbClr val="848489"/>
                </a:solidFill>
                <a:latin typeface="Arial"/>
                <a:ea typeface="Arial"/>
                <a:cs typeface="Arial"/>
                <a:sym typeface="Arial"/>
              </a:defRPr>
            </a:lvl7pPr>
            <a:lvl8pPr indent="0" lvl="7" marL="0" marR="0" rtl="0" algn="r">
              <a:spcBef>
                <a:spcPts val="0"/>
              </a:spcBef>
              <a:spcAft>
                <a:spcPts val="0"/>
              </a:spcAft>
              <a:buNone/>
              <a:defRPr b="0" i="0" sz="700" u="none" cap="none" strike="noStrike">
                <a:solidFill>
                  <a:srgbClr val="848489"/>
                </a:solidFill>
                <a:latin typeface="Arial"/>
                <a:ea typeface="Arial"/>
                <a:cs typeface="Arial"/>
                <a:sym typeface="Arial"/>
              </a:defRPr>
            </a:lvl8pPr>
            <a:lvl9pPr indent="0" lvl="8" marL="0" marR="0" rtl="0" algn="r">
              <a:spcBef>
                <a:spcPts val="0"/>
              </a:spcBef>
              <a:spcAft>
                <a:spcPts val="0"/>
              </a:spcAft>
              <a:buNone/>
              <a:defRPr b="0" i="0" sz="700" u="none" cap="none" strike="noStrike">
                <a:solidFill>
                  <a:srgbClr val="8484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736">
          <p15:clr>
            <a:srgbClr val="F26B43"/>
          </p15:clr>
        </p15:guide>
        <p15:guide id="4" pos="5443">
          <p15:clr>
            <a:srgbClr val="F26B43"/>
          </p15:clr>
        </p15:guide>
        <p15:guide id="5" orient="horz" pos="742">
          <p15:clr>
            <a:srgbClr val="F26B43"/>
          </p15:clr>
        </p15:guide>
        <p15:guide id="6" pos="158">
          <p15:clr>
            <a:srgbClr val="F26B43"/>
          </p15:clr>
        </p15:guide>
        <p15:guide id="7" orient="horz" pos="584">
          <p15:clr>
            <a:srgbClr val="F26B43"/>
          </p15:clr>
        </p15:guide>
        <p15:guide id="8" orient="horz" pos="156">
          <p15:clr>
            <a:srgbClr val="F26B43"/>
          </p15:clr>
        </p15:guide>
        <p15:guide id="9" pos="5602">
          <p15:clr>
            <a:srgbClr val="F26B43"/>
          </p15:clr>
        </p15:guide>
        <p15:guide id="10" pos="667">
          <p15:clr>
            <a:srgbClr val="F26B43"/>
          </p15:clr>
        </p15:guide>
        <p15:guide id="11" pos="580">
          <p15:clr>
            <a:srgbClr val="F26B43"/>
          </p15:clr>
        </p15:guide>
        <p15:guide id="12" orient="horz" pos="3085">
          <p15:clr>
            <a:srgbClr val="F26B43"/>
          </p15:clr>
        </p15:guide>
        <p15:guide id="13" orient="horz" pos="2976">
          <p15:clr>
            <a:srgbClr val="F26B43"/>
          </p15:clr>
        </p15:guide>
        <p15:guide id="14" pos="36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9.gif"/><Relationship Id="rId4" Type="http://schemas.openxmlformats.org/officeDocument/2006/relationships/image" Target="../media/image19.jpg"/><Relationship Id="rId5"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8.jpg"/><Relationship Id="rId4" Type="http://schemas.openxmlformats.org/officeDocument/2006/relationships/image" Target="../media/image30.jpg"/><Relationship Id="rId5" Type="http://schemas.openxmlformats.org/officeDocument/2006/relationships/image" Target="../media/image2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6.jpg"/><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7.png"/><Relationship Id="rId6"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0.gif"/><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4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6.jpg"/><Relationship Id="rId4" Type="http://schemas.openxmlformats.org/officeDocument/2006/relationships/image" Target="../media/image45.png"/><Relationship Id="rId5" Type="http://schemas.openxmlformats.org/officeDocument/2006/relationships/image" Target="../media/image38.png"/><Relationship Id="rId6" Type="http://schemas.openxmlformats.org/officeDocument/2006/relationships/image" Target="../media/image41.png"/><Relationship Id="rId7" Type="http://schemas.openxmlformats.org/officeDocument/2006/relationships/image" Target="../media/image48.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7.jpg"/><Relationship Id="rId4"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10.jpg"/><Relationship Id="rId5"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www.mdpi.com/1424-8220/14/8/14885" TargetMode="External"/><Relationship Id="rId4" Type="http://schemas.openxmlformats.org/officeDocument/2006/relationships/image" Target="../media/image9.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
          <p:cNvSpPr txBox="1"/>
          <p:nvPr>
            <p:ph type="ctrTitle"/>
          </p:nvPr>
        </p:nvSpPr>
        <p:spPr>
          <a:xfrm>
            <a:off x="481385" y="769897"/>
            <a:ext cx="8181300" cy="643800"/>
          </a:xfrm>
          <a:prstGeom prst="rect">
            <a:avLst/>
          </a:prstGeom>
          <a:noFill/>
          <a:ln>
            <a:noFill/>
          </a:ln>
        </p:spPr>
        <p:txBody>
          <a:bodyPr anchorCtr="0" anchor="t" bIns="45700" lIns="90000" spcFirstLastPara="1" rIns="91425" wrap="square" tIns="45700">
            <a:noAutofit/>
          </a:bodyPr>
          <a:lstStyle/>
          <a:p>
            <a:pPr indent="0" lvl="0" marL="0" rtl="0" algn="ctr">
              <a:lnSpc>
                <a:spcPct val="90000"/>
              </a:lnSpc>
              <a:spcBef>
                <a:spcPts val="0"/>
              </a:spcBef>
              <a:spcAft>
                <a:spcPts val="0"/>
              </a:spcAft>
              <a:buNone/>
            </a:pPr>
            <a:r>
              <a:rPr lang="en-GB"/>
              <a:t>Venato Smart Shoe</a:t>
            </a:r>
            <a:endParaRPr/>
          </a:p>
        </p:txBody>
      </p:sp>
      <p:sp>
        <p:nvSpPr>
          <p:cNvPr id="194" name="Google Shape;194;p1"/>
          <p:cNvSpPr txBox="1"/>
          <p:nvPr>
            <p:ph idx="1" type="subTitle"/>
          </p:nvPr>
        </p:nvSpPr>
        <p:spPr>
          <a:xfrm>
            <a:off x="5148925" y="2221900"/>
            <a:ext cx="3802200" cy="506100"/>
          </a:xfrm>
          <a:prstGeom prst="rect">
            <a:avLst/>
          </a:prstGeom>
          <a:noFill/>
          <a:ln>
            <a:noFill/>
          </a:ln>
        </p:spPr>
        <p:txBody>
          <a:bodyPr anchorCtr="0" anchor="t" bIns="45700" lIns="108000" spcFirstLastPara="1" rIns="90000" wrap="square" tIns="45700">
            <a:noAutofit/>
          </a:bodyPr>
          <a:lstStyle/>
          <a:p>
            <a:pPr indent="0" lvl="0" marL="0" rtl="0" algn="r">
              <a:lnSpc>
                <a:spcPct val="115000"/>
              </a:lnSpc>
              <a:spcBef>
                <a:spcPts val="0"/>
              </a:spcBef>
              <a:spcAft>
                <a:spcPts val="0"/>
              </a:spcAft>
              <a:buSzPts val="2000"/>
              <a:buNone/>
            </a:pPr>
            <a:r>
              <a:rPr lang="en-GB" sz="1200"/>
              <a:t>Medical Engineering, Project Course</a:t>
            </a:r>
            <a:endParaRPr sz="1200"/>
          </a:p>
          <a:p>
            <a:pPr indent="0" lvl="0" marL="0" rtl="0" algn="r">
              <a:lnSpc>
                <a:spcPct val="115000"/>
              </a:lnSpc>
              <a:spcBef>
                <a:spcPts val="0"/>
              </a:spcBef>
              <a:spcAft>
                <a:spcPts val="0"/>
              </a:spcAft>
              <a:buSzPts val="2000"/>
              <a:buNone/>
            </a:pPr>
            <a:r>
              <a:rPr lang="en-GB" sz="1200"/>
              <a:t>October 2021-January 2022</a:t>
            </a:r>
            <a:endParaRPr sz="1200"/>
          </a:p>
        </p:txBody>
      </p:sp>
      <p:sp>
        <p:nvSpPr>
          <p:cNvPr id="195" name="Google Shape;195;p1"/>
          <p:cNvSpPr txBox="1"/>
          <p:nvPr/>
        </p:nvSpPr>
        <p:spPr>
          <a:xfrm>
            <a:off x="835825" y="1413700"/>
            <a:ext cx="7805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t>Hardi Hamshin, Federica Carmen Maruccio, Mahyar Mehr, Rohit Nareshkumar, Phuong Huy Nguyen</a:t>
            </a:r>
            <a:endParaRPr sz="1300"/>
          </a:p>
        </p:txBody>
      </p:sp>
      <p:sp>
        <p:nvSpPr>
          <p:cNvPr id="196" name="Google Shape;196;p1"/>
          <p:cNvSpPr txBox="1"/>
          <p:nvPr>
            <p:ph idx="4294967295"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10ab247c8ec_2_108"/>
          <p:cNvSpPr txBox="1"/>
          <p:nvPr>
            <p:ph type="title"/>
          </p:nvPr>
        </p:nvSpPr>
        <p:spPr>
          <a:xfrm>
            <a:off x="1058863" y="2476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IMU - Calibration</a:t>
            </a:r>
            <a:endParaRPr/>
          </a:p>
        </p:txBody>
      </p:sp>
      <p:sp>
        <p:nvSpPr>
          <p:cNvPr id="291" name="Google Shape;291;g10ab247c8ec_2_108"/>
          <p:cNvSpPr txBox="1"/>
          <p:nvPr>
            <p:ph idx="12" type="sldNum"/>
          </p:nvPr>
        </p:nvSpPr>
        <p:spPr>
          <a:xfrm>
            <a:off x="6835775" y="4949520"/>
            <a:ext cx="2057400" cy="117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292" name="Google Shape;292;g10ab247c8ec_2_108"/>
          <p:cNvPicPr preferRelativeResize="0"/>
          <p:nvPr/>
        </p:nvPicPr>
        <p:blipFill>
          <a:blip r:embed="rId3">
            <a:alphaModFix/>
          </a:blip>
          <a:stretch>
            <a:fillRect/>
          </a:stretch>
        </p:blipFill>
        <p:spPr>
          <a:xfrm>
            <a:off x="576275" y="1177924"/>
            <a:ext cx="3834250" cy="2875701"/>
          </a:xfrm>
          <a:prstGeom prst="rect">
            <a:avLst/>
          </a:prstGeom>
          <a:noFill/>
          <a:ln>
            <a:noFill/>
          </a:ln>
        </p:spPr>
      </p:pic>
      <p:pic>
        <p:nvPicPr>
          <p:cNvPr id="293" name="Google Shape;293;g10ab247c8ec_2_108"/>
          <p:cNvPicPr preferRelativeResize="0"/>
          <p:nvPr/>
        </p:nvPicPr>
        <p:blipFill>
          <a:blip r:embed="rId4">
            <a:alphaModFix/>
          </a:blip>
          <a:stretch>
            <a:fillRect/>
          </a:stretch>
        </p:blipFill>
        <p:spPr>
          <a:xfrm>
            <a:off x="4426525" y="1080438"/>
            <a:ext cx="4029076" cy="3021825"/>
          </a:xfrm>
          <a:prstGeom prst="rect">
            <a:avLst/>
          </a:prstGeom>
          <a:noFill/>
          <a:ln>
            <a:noFill/>
          </a:ln>
        </p:spPr>
      </p:pic>
      <p:sp>
        <p:nvSpPr>
          <p:cNvPr id="294" name="Google Shape;294;g10ab247c8ec_2_108"/>
          <p:cNvSpPr txBox="1"/>
          <p:nvPr/>
        </p:nvSpPr>
        <p:spPr>
          <a:xfrm>
            <a:off x="1013125" y="878225"/>
            <a:ext cx="6936000" cy="434100"/>
          </a:xfrm>
          <a:prstGeom prst="rect">
            <a:avLst/>
          </a:prstGeom>
          <a:noFill/>
          <a:ln>
            <a:noFill/>
          </a:ln>
        </p:spPr>
        <p:txBody>
          <a:bodyPr anchorCtr="0" anchor="t" bIns="91425" lIns="91425" spcFirstLastPara="1" rIns="91425" wrap="square" tIns="91425">
            <a:spAutoFit/>
          </a:bodyPr>
          <a:lstStyle/>
          <a:p>
            <a:pPr indent="-133350" lvl="0" marL="222250" rtl="0" algn="l">
              <a:lnSpc>
                <a:spcPct val="90000"/>
              </a:lnSpc>
              <a:spcBef>
                <a:spcPts val="0"/>
              </a:spcBef>
              <a:spcAft>
                <a:spcPts val="0"/>
              </a:spcAft>
              <a:buNone/>
            </a:pPr>
            <a:r>
              <a:rPr b="1" lang="en-GB" sz="1800" u="sng">
                <a:solidFill>
                  <a:schemeClr val="dk1"/>
                </a:solidFill>
              </a:rPr>
              <a:t>Accelerometer Calibration</a:t>
            </a:r>
            <a:endParaRPr/>
          </a:p>
        </p:txBody>
      </p:sp>
      <p:sp>
        <p:nvSpPr>
          <p:cNvPr id="295" name="Google Shape;295;g10ab247c8ec_2_108"/>
          <p:cNvSpPr txBox="1"/>
          <p:nvPr>
            <p:ph idx="10"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pic>
        <p:nvPicPr>
          <p:cNvPr id="296" name="Google Shape;296;g10ab247c8ec_2_108"/>
          <p:cNvPicPr preferRelativeResize="0"/>
          <p:nvPr/>
        </p:nvPicPr>
        <p:blipFill>
          <a:blip r:embed="rId5">
            <a:alphaModFix/>
          </a:blip>
          <a:stretch>
            <a:fillRect/>
          </a:stretch>
        </p:blipFill>
        <p:spPr>
          <a:xfrm>
            <a:off x="2911986" y="4102276"/>
            <a:ext cx="3431310" cy="482375"/>
          </a:xfrm>
          <a:prstGeom prst="rect">
            <a:avLst/>
          </a:prstGeom>
          <a:noFill/>
          <a:ln>
            <a:noFill/>
          </a:ln>
        </p:spPr>
      </p:pic>
      <p:sp>
        <p:nvSpPr>
          <p:cNvPr id="297" name="Google Shape;297;g10ab247c8ec_2_108"/>
          <p:cNvSpPr txBox="1"/>
          <p:nvPr/>
        </p:nvSpPr>
        <p:spPr>
          <a:xfrm>
            <a:off x="6693800" y="4179550"/>
            <a:ext cx="2057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1"/>
                </a:solidFill>
                <a:latin typeface="Calibri"/>
                <a:ea typeface="Calibri"/>
                <a:cs typeface="Calibri"/>
                <a:sym typeface="Calibri"/>
              </a:rPr>
              <a:t>A</a:t>
            </a:r>
            <a:r>
              <a:rPr lang="en-GB" sz="1100">
                <a:solidFill>
                  <a:schemeClr val="dk1"/>
                </a:solidFill>
                <a:latin typeface="Calibri"/>
                <a:ea typeface="Calibri"/>
                <a:cs typeface="Calibri"/>
                <a:sym typeface="Calibri"/>
              </a:rPr>
              <a:t>fter calibration </a:t>
            </a:r>
            <a:r>
              <a:rPr lang="en-GB" sz="1100">
                <a:solidFill>
                  <a:schemeClr val="dk1"/>
                </a:solidFill>
                <a:latin typeface="Calibri"/>
                <a:ea typeface="Calibri"/>
                <a:cs typeface="Calibri"/>
                <a:sym typeface="Calibri"/>
              </a:rPr>
              <a:t>the values are closer to the ideal values ​​of gravity (9.81 m/s</a:t>
            </a:r>
            <a:r>
              <a:rPr baseline="30000" lang="en-GB" sz="1100">
                <a:solidFill>
                  <a:schemeClr val="dk1"/>
                </a:solidFill>
                <a:latin typeface="Calibri"/>
                <a:ea typeface="Calibri"/>
                <a:cs typeface="Calibri"/>
                <a:sym typeface="Calibri"/>
              </a:rPr>
              <a:t>2</a:t>
            </a:r>
            <a:r>
              <a:rPr lang="en-GB" sz="1100">
                <a:solidFill>
                  <a:schemeClr val="dk1"/>
                </a:solidFill>
                <a:latin typeface="Calibri"/>
                <a:ea typeface="Calibri"/>
                <a:cs typeface="Calibri"/>
                <a:sym typeface="Calibri"/>
              </a:rPr>
              <a:t>) </a:t>
            </a:r>
            <a:r>
              <a:rPr lang="en-GB" sz="1100">
                <a:solidFill>
                  <a:schemeClr val="dk1"/>
                </a:solidFill>
                <a:latin typeface="Calibri"/>
                <a:ea typeface="Calibri"/>
                <a:cs typeface="Calibri"/>
                <a:sym typeface="Calibri"/>
              </a:rPr>
              <a:t>and 0 m/s</a:t>
            </a:r>
            <a:r>
              <a:rPr baseline="30000" lang="en-GB" sz="1100">
                <a:solidFill>
                  <a:schemeClr val="dk1"/>
                </a:solidFill>
                <a:latin typeface="Calibri"/>
                <a:ea typeface="Calibri"/>
                <a:cs typeface="Calibri"/>
                <a:sym typeface="Calibri"/>
              </a:rPr>
              <a:t>2</a:t>
            </a:r>
            <a:r>
              <a:rPr lang="en-GB" sz="1100">
                <a:solidFill>
                  <a:schemeClr val="dk1"/>
                </a:solidFill>
                <a:latin typeface="Calibri"/>
                <a:ea typeface="Calibri"/>
                <a:cs typeface="Calibri"/>
                <a:sym typeface="Calibri"/>
              </a:rPr>
              <a:t>. </a:t>
            </a:r>
            <a:endParaRPr/>
          </a:p>
        </p:txBody>
      </p:sp>
      <p:sp>
        <p:nvSpPr>
          <p:cNvPr id="298" name="Google Shape;298;g10ab247c8ec_2_108"/>
          <p:cNvSpPr/>
          <p:nvPr/>
        </p:nvSpPr>
        <p:spPr>
          <a:xfrm rot="6994583">
            <a:off x="7974924" y="3646914"/>
            <a:ext cx="678602" cy="474270"/>
          </a:xfrm>
          <a:prstGeom prst="bentArrow">
            <a:avLst>
              <a:gd fmla="val 9726" name="adj1"/>
              <a:gd fmla="val 15337" name="adj2"/>
              <a:gd fmla="val 17801"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10ab247c8ec_2_108"/>
          <p:cNvSpPr/>
          <p:nvPr/>
        </p:nvSpPr>
        <p:spPr>
          <a:xfrm flipH="1" rot="-6999339">
            <a:off x="464836" y="3646921"/>
            <a:ext cx="678737" cy="474270"/>
          </a:xfrm>
          <a:prstGeom prst="bentArrow">
            <a:avLst>
              <a:gd fmla="val 10385" name="adj1"/>
              <a:gd fmla="val 15337" name="adj2"/>
              <a:gd fmla="val 17801"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10ab247c8ec_2_108"/>
          <p:cNvSpPr txBox="1"/>
          <p:nvPr/>
        </p:nvSpPr>
        <p:spPr>
          <a:xfrm>
            <a:off x="433675" y="4310100"/>
            <a:ext cx="169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1"/>
                </a:solidFill>
                <a:latin typeface="Calibri"/>
                <a:ea typeface="Calibri"/>
                <a:cs typeface="Calibri"/>
                <a:sym typeface="Calibri"/>
              </a:rPr>
              <a:t>Deviations from the ideal values before</a:t>
            </a:r>
            <a:r>
              <a:rPr lang="en-GB" sz="1100">
                <a:solidFill>
                  <a:schemeClr val="dk1"/>
                </a:solidFill>
                <a:latin typeface="Calibri"/>
                <a:ea typeface="Calibri"/>
                <a:cs typeface="Calibri"/>
                <a:sym typeface="Calibri"/>
              </a:rPr>
              <a:t> calibration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10ab247c8ec_0_69"/>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IMU - Calibration</a:t>
            </a:r>
            <a:endParaRPr/>
          </a:p>
        </p:txBody>
      </p:sp>
      <p:sp>
        <p:nvSpPr>
          <p:cNvPr id="307" name="Google Shape;307;g10ab247c8ec_0_69"/>
          <p:cNvSpPr txBox="1"/>
          <p:nvPr>
            <p:ph idx="12" type="sldNum"/>
          </p:nvPr>
        </p:nvSpPr>
        <p:spPr>
          <a:xfrm>
            <a:off x="6835775" y="4949520"/>
            <a:ext cx="2057400" cy="117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308" name="Google Shape;308;g10ab247c8ec_0_69"/>
          <p:cNvPicPr preferRelativeResize="0"/>
          <p:nvPr/>
        </p:nvPicPr>
        <p:blipFill>
          <a:blip r:embed="rId3">
            <a:alphaModFix/>
          </a:blip>
          <a:stretch>
            <a:fillRect/>
          </a:stretch>
        </p:blipFill>
        <p:spPr>
          <a:xfrm>
            <a:off x="6485575" y="518550"/>
            <a:ext cx="2407600" cy="4295901"/>
          </a:xfrm>
          <a:prstGeom prst="rect">
            <a:avLst/>
          </a:prstGeom>
          <a:noFill/>
          <a:ln>
            <a:noFill/>
          </a:ln>
        </p:spPr>
      </p:pic>
      <p:pic>
        <p:nvPicPr>
          <p:cNvPr id="309" name="Google Shape;309;g10ab247c8ec_0_69"/>
          <p:cNvPicPr preferRelativeResize="0"/>
          <p:nvPr/>
        </p:nvPicPr>
        <p:blipFill rotWithShape="1">
          <a:blip r:embed="rId4">
            <a:alphaModFix/>
          </a:blip>
          <a:srcRect b="2704" l="6202" r="7052" t="0"/>
          <a:stretch/>
        </p:blipFill>
        <p:spPr>
          <a:xfrm>
            <a:off x="3419075" y="1522663"/>
            <a:ext cx="2984776" cy="2510725"/>
          </a:xfrm>
          <a:prstGeom prst="rect">
            <a:avLst/>
          </a:prstGeom>
          <a:noFill/>
          <a:ln>
            <a:noFill/>
          </a:ln>
        </p:spPr>
      </p:pic>
      <p:pic>
        <p:nvPicPr>
          <p:cNvPr id="310" name="Google Shape;310;g10ab247c8ec_0_69"/>
          <p:cNvPicPr preferRelativeResize="0"/>
          <p:nvPr/>
        </p:nvPicPr>
        <p:blipFill rotWithShape="1">
          <a:blip r:embed="rId5">
            <a:alphaModFix/>
          </a:blip>
          <a:srcRect b="0" l="5042" r="7559" t="0"/>
          <a:stretch/>
        </p:blipFill>
        <p:spPr>
          <a:xfrm>
            <a:off x="85725" y="1481900"/>
            <a:ext cx="3101700" cy="2661775"/>
          </a:xfrm>
          <a:prstGeom prst="rect">
            <a:avLst/>
          </a:prstGeom>
          <a:noFill/>
          <a:ln>
            <a:noFill/>
          </a:ln>
        </p:spPr>
      </p:pic>
      <p:sp>
        <p:nvSpPr>
          <p:cNvPr id="311" name="Google Shape;311;g10ab247c8ec_0_69"/>
          <p:cNvSpPr txBox="1"/>
          <p:nvPr/>
        </p:nvSpPr>
        <p:spPr>
          <a:xfrm>
            <a:off x="85725" y="995425"/>
            <a:ext cx="6936000" cy="434100"/>
          </a:xfrm>
          <a:prstGeom prst="rect">
            <a:avLst/>
          </a:prstGeom>
          <a:noFill/>
          <a:ln>
            <a:noFill/>
          </a:ln>
        </p:spPr>
        <p:txBody>
          <a:bodyPr anchorCtr="0" anchor="t" bIns="91425" lIns="91425" spcFirstLastPara="1" rIns="91425" wrap="square" tIns="91425">
            <a:spAutoFit/>
          </a:bodyPr>
          <a:lstStyle/>
          <a:p>
            <a:pPr indent="-133350" lvl="0" marL="222250" rtl="0" algn="l">
              <a:lnSpc>
                <a:spcPct val="90000"/>
              </a:lnSpc>
              <a:spcBef>
                <a:spcPts val="0"/>
              </a:spcBef>
              <a:spcAft>
                <a:spcPts val="0"/>
              </a:spcAft>
              <a:buNone/>
            </a:pPr>
            <a:r>
              <a:rPr b="1" lang="en-GB" sz="1800" u="sng">
                <a:solidFill>
                  <a:schemeClr val="dk1"/>
                </a:solidFill>
              </a:rPr>
              <a:t>Gyroscope</a:t>
            </a:r>
            <a:r>
              <a:rPr b="1" lang="en-GB" sz="1800" u="sng">
                <a:solidFill>
                  <a:schemeClr val="dk1"/>
                </a:solidFill>
              </a:rPr>
              <a:t> Calibration</a:t>
            </a:r>
            <a:endParaRPr/>
          </a:p>
        </p:txBody>
      </p:sp>
      <p:sp>
        <p:nvSpPr>
          <p:cNvPr id="312" name="Google Shape;312;g10ab247c8ec_0_69"/>
          <p:cNvSpPr txBox="1"/>
          <p:nvPr>
            <p:ph idx="10"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sp>
        <p:nvSpPr>
          <p:cNvPr id="313" name="Google Shape;313;g10ab247c8ec_0_69"/>
          <p:cNvSpPr txBox="1"/>
          <p:nvPr/>
        </p:nvSpPr>
        <p:spPr>
          <a:xfrm>
            <a:off x="300650" y="4285000"/>
            <a:ext cx="1240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1"/>
                </a:solidFill>
                <a:latin typeface="Calibri"/>
                <a:ea typeface="Calibri"/>
                <a:cs typeface="Calibri"/>
                <a:sym typeface="Calibri"/>
              </a:rPr>
              <a:t>T</a:t>
            </a:r>
            <a:r>
              <a:rPr lang="en-GB" sz="1100">
                <a:solidFill>
                  <a:schemeClr val="dk1"/>
                </a:solidFill>
                <a:latin typeface="Calibri"/>
                <a:ea typeface="Calibri"/>
                <a:cs typeface="Calibri"/>
                <a:sym typeface="Calibri"/>
              </a:rPr>
              <a:t>he bias increases over time</a:t>
            </a:r>
            <a:endParaRPr/>
          </a:p>
        </p:txBody>
      </p:sp>
      <p:sp>
        <p:nvSpPr>
          <p:cNvPr id="314" name="Google Shape;314;g10ab247c8ec_0_69"/>
          <p:cNvSpPr txBox="1"/>
          <p:nvPr/>
        </p:nvSpPr>
        <p:spPr>
          <a:xfrm>
            <a:off x="1780025" y="4268425"/>
            <a:ext cx="152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1"/>
                </a:solidFill>
                <a:latin typeface="Calibri"/>
                <a:ea typeface="Calibri"/>
                <a:cs typeface="Calibri"/>
                <a:sym typeface="Calibri"/>
              </a:rPr>
              <a:t>T</a:t>
            </a:r>
            <a:r>
              <a:rPr lang="en-GB" sz="1100">
                <a:solidFill>
                  <a:schemeClr val="dk1"/>
                </a:solidFill>
                <a:latin typeface="Calibri"/>
                <a:ea typeface="Calibri"/>
                <a:cs typeface="Calibri"/>
                <a:sym typeface="Calibri"/>
              </a:rPr>
              <a:t>he error is reduced until it disappears during the acquisitions</a:t>
            </a:r>
            <a:endParaRPr/>
          </a:p>
        </p:txBody>
      </p:sp>
      <p:cxnSp>
        <p:nvCxnSpPr>
          <p:cNvPr id="315" name="Google Shape;315;g10ab247c8ec_0_69"/>
          <p:cNvCxnSpPr/>
          <p:nvPr/>
        </p:nvCxnSpPr>
        <p:spPr>
          <a:xfrm>
            <a:off x="920150" y="4082050"/>
            <a:ext cx="1200" cy="257400"/>
          </a:xfrm>
          <a:prstGeom prst="straightConnector1">
            <a:avLst/>
          </a:prstGeom>
          <a:noFill/>
          <a:ln cap="flat" cmpd="sng" w="9525">
            <a:solidFill>
              <a:schemeClr val="dk2"/>
            </a:solidFill>
            <a:prstDash val="solid"/>
            <a:round/>
            <a:headEnd len="med" w="med" type="none"/>
            <a:tailEnd len="med" w="med" type="triangle"/>
          </a:ln>
        </p:spPr>
      </p:cxnSp>
      <p:cxnSp>
        <p:nvCxnSpPr>
          <p:cNvPr id="316" name="Google Shape;316;g10ab247c8ec_0_69"/>
          <p:cNvCxnSpPr/>
          <p:nvPr/>
        </p:nvCxnSpPr>
        <p:spPr>
          <a:xfrm>
            <a:off x="2472650" y="4117375"/>
            <a:ext cx="8100" cy="275700"/>
          </a:xfrm>
          <a:prstGeom prst="straightConnector1">
            <a:avLst/>
          </a:prstGeom>
          <a:noFill/>
          <a:ln cap="flat" cmpd="sng" w="9525">
            <a:solidFill>
              <a:schemeClr val="dk2"/>
            </a:solidFill>
            <a:prstDash val="solid"/>
            <a:round/>
            <a:headEnd len="med" w="med" type="none"/>
            <a:tailEnd len="med" w="med" type="triangle"/>
          </a:ln>
        </p:spPr>
      </p:cxnSp>
      <p:sp>
        <p:nvSpPr>
          <p:cNvPr id="317" name="Google Shape;317;g10ab247c8ec_0_69"/>
          <p:cNvSpPr txBox="1"/>
          <p:nvPr/>
        </p:nvSpPr>
        <p:spPr>
          <a:xfrm>
            <a:off x="3304325" y="4268425"/>
            <a:ext cx="3327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dk1"/>
                </a:solidFill>
                <a:latin typeface="Calibri"/>
                <a:ea typeface="Calibri"/>
                <a:cs typeface="Calibri"/>
                <a:sym typeface="Calibri"/>
              </a:rPr>
              <a:t>Before</a:t>
            </a:r>
            <a:r>
              <a:rPr lang="en-GB" sz="1100">
                <a:solidFill>
                  <a:schemeClr val="dk1"/>
                </a:solidFill>
                <a:latin typeface="Calibri"/>
                <a:ea typeface="Calibri"/>
                <a:cs typeface="Calibri"/>
                <a:sym typeface="Calibri"/>
              </a:rPr>
              <a:t>: final </a:t>
            </a:r>
            <a:r>
              <a:rPr lang="en-GB" sz="1100">
                <a:solidFill>
                  <a:schemeClr val="dk1"/>
                </a:solidFill>
                <a:latin typeface="Calibri"/>
                <a:ea typeface="Calibri"/>
                <a:cs typeface="Calibri"/>
                <a:sym typeface="Calibri"/>
              </a:rPr>
              <a:t>angle value is less than the ideal value 93,600° (360° x 260 cycles)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b="1" lang="en-GB" sz="1100">
                <a:solidFill>
                  <a:schemeClr val="dk1"/>
                </a:solidFill>
                <a:latin typeface="Calibri"/>
                <a:ea typeface="Calibri"/>
                <a:cs typeface="Calibri"/>
                <a:sym typeface="Calibri"/>
              </a:rPr>
              <a:t>After</a:t>
            </a:r>
            <a:r>
              <a:rPr lang="en-GB" sz="1100">
                <a:solidFill>
                  <a:schemeClr val="dk1"/>
                </a:solidFill>
                <a:latin typeface="Calibri"/>
                <a:ea typeface="Calibri"/>
                <a:cs typeface="Calibri"/>
                <a:sym typeface="Calibri"/>
              </a:rPr>
              <a:t>: the final angle is much closer to the ideal one. </a:t>
            </a:r>
            <a:endParaRPr sz="1100">
              <a:solidFill>
                <a:schemeClr val="dk1"/>
              </a:solidFill>
              <a:latin typeface="Calibri"/>
              <a:ea typeface="Calibri"/>
              <a:cs typeface="Calibri"/>
              <a:sym typeface="Calibri"/>
            </a:endParaRPr>
          </a:p>
        </p:txBody>
      </p:sp>
      <p:cxnSp>
        <p:nvCxnSpPr>
          <p:cNvPr id="318" name="Google Shape;318;g10ab247c8ec_0_69"/>
          <p:cNvCxnSpPr/>
          <p:nvPr/>
        </p:nvCxnSpPr>
        <p:spPr>
          <a:xfrm>
            <a:off x="4967675" y="4126525"/>
            <a:ext cx="1200" cy="257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f8d01b1201_2_54"/>
          <p:cNvSpPr txBox="1"/>
          <p:nvPr>
            <p:ph type="title"/>
          </p:nvPr>
        </p:nvSpPr>
        <p:spPr>
          <a:xfrm>
            <a:off x="1060463" y="251752"/>
            <a:ext cx="7552800" cy="673800"/>
          </a:xfrm>
          <a:prstGeom prst="rect">
            <a:avLst/>
          </a:prstGeom>
          <a:noFill/>
          <a:ln>
            <a:noFill/>
          </a:ln>
        </p:spPr>
        <p:txBody>
          <a:bodyPr anchorCtr="0" anchor="ctr" bIns="45700" lIns="91425" spcFirstLastPara="1" rIns="91425" wrap="square" tIns="45700">
            <a:noAutofit/>
          </a:bodyPr>
          <a:lstStyle/>
          <a:p>
            <a:pPr indent="0" lvl="0" marL="0" rtl="0" algn="l">
              <a:lnSpc>
                <a:spcPct val="115384"/>
              </a:lnSpc>
              <a:spcBef>
                <a:spcPts val="0"/>
              </a:spcBef>
              <a:spcAft>
                <a:spcPts val="0"/>
              </a:spcAft>
              <a:buNone/>
            </a:pPr>
            <a:r>
              <a:rPr lang="en-GB"/>
              <a:t>Evaluation - IMU data processing</a:t>
            </a:r>
            <a:endParaRPr/>
          </a:p>
        </p:txBody>
      </p:sp>
      <p:sp>
        <p:nvSpPr>
          <p:cNvPr id="324" name="Google Shape;324;gf8d01b1201_2_54"/>
          <p:cNvSpPr txBox="1"/>
          <p:nvPr>
            <p:ph idx="12" type="sldNum"/>
          </p:nvPr>
        </p:nvSpPr>
        <p:spPr>
          <a:xfrm>
            <a:off x="6835775" y="4949520"/>
            <a:ext cx="2057400" cy="117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325" name="Google Shape;325;gf8d01b1201_2_54"/>
          <p:cNvSpPr txBox="1"/>
          <p:nvPr>
            <p:ph idx="1" type="body"/>
          </p:nvPr>
        </p:nvSpPr>
        <p:spPr>
          <a:xfrm>
            <a:off x="626850" y="977825"/>
            <a:ext cx="7728000" cy="400200"/>
          </a:xfrm>
          <a:prstGeom prst="rect">
            <a:avLst/>
          </a:prstGeom>
          <a:noFill/>
          <a:ln>
            <a:noFill/>
          </a:ln>
        </p:spPr>
        <p:txBody>
          <a:bodyPr anchorCtr="0" anchor="t" bIns="45700" lIns="91425" spcFirstLastPara="1" rIns="91425" wrap="square" tIns="45700">
            <a:noAutofit/>
          </a:bodyPr>
          <a:lstStyle/>
          <a:p>
            <a:pPr indent="-133350" lvl="0" marL="222250" rtl="0" algn="l">
              <a:lnSpc>
                <a:spcPct val="90000"/>
              </a:lnSpc>
              <a:spcBef>
                <a:spcPts val="0"/>
              </a:spcBef>
              <a:spcAft>
                <a:spcPts val="0"/>
              </a:spcAft>
              <a:buSzPts val="1400"/>
              <a:buNone/>
            </a:pPr>
            <a:r>
              <a:rPr b="1" lang="en-GB" sz="1800" u="sng"/>
              <a:t>Temporal parameters</a:t>
            </a:r>
            <a:r>
              <a:rPr lang="en-GB" sz="1700"/>
              <a:t> </a:t>
            </a:r>
            <a:endParaRPr sz="1700"/>
          </a:p>
          <a:p>
            <a:pPr indent="0" lvl="0" marL="88900" rtl="0" algn="l">
              <a:lnSpc>
                <a:spcPct val="90000"/>
              </a:lnSpc>
              <a:spcBef>
                <a:spcPts val="0"/>
              </a:spcBef>
              <a:spcAft>
                <a:spcPts val="0"/>
              </a:spcAft>
              <a:buSzPts val="1400"/>
              <a:buNone/>
            </a:pPr>
            <a:r>
              <a:t/>
            </a:r>
            <a:endParaRPr b="1" sz="1700" u="sng"/>
          </a:p>
          <a:p>
            <a:pPr indent="-133350" lvl="0" marL="222250" rtl="0" algn="l">
              <a:lnSpc>
                <a:spcPct val="90000"/>
              </a:lnSpc>
              <a:spcBef>
                <a:spcPts val="0"/>
              </a:spcBef>
              <a:spcAft>
                <a:spcPts val="0"/>
              </a:spcAft>
              <a:buSzPts val="1400"/>
              <a:buNone/>
            </a:pPr>
            <a:r>
              <a:t/>
            </a:r>
            <a:endParaRPr b="1" sz="1700" u="sng"/>
          </a:p>
          <a:p>
            <a:pPr indent="-133350" lvl="0" marL="222250" rtl="0" algn="l">
              <a:lnSpc>
                <a:spcPct val="90000"/>
              </a:lnSpc>
              <a:spcBef>
                <a:spcPts val="0"/>
              </a:spcBef>
              <a:spcAft>
                <a:spcPts val="0"/>
              </a:spcAft>
              <a:buSzPts val="1400"/>
              <a:buNone/>
            </a:pPr>
            <a:r>
              <a:t/>
            </a:r>
            <a:endParaRPr b="1" sz="1700" u="sng"/>
          </a:p>
        </p:txBody>
      </p:sp>
      <p:sp>
        <p:nvSpPr>
          <p:cNvPr id="326" name="Google Shape;326;gf8d01b1201_2_54"/>
          <p:cNvSpPr txBox="1"/>
          <p:nvPr/>
        </p:nvSpPr>
        <p:spPr>
          <a:xfrm>
            <a:off x="1820850" y="3160050"/>
            <a:ext cx="205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Used to calculate:</a:t>
            </a:r>
            <a:endParaRPr/>
          </a:p>
        </p:txBody>
      </p:sp>
      <p:cxnSp>
        <p:nvCxnSpPr>
          <p:cNvPr id="327" name="Google Shape;327;gf8d01b1201_2_54"/>
          <p:cNvCxnSpPr/>
          <p:nvPr/>
        </p:nvCxnSpPr>
        <p:spPr>
          <a:xfrm flipH="1">
            <a:off x="1058450" y="3440838"/>
            <a:ext cx="698100" cy="252000"/>
          </a:xfrm>
          <a:prstGeom prst="straightConnector1">
            <a:avLst/>
          </a:prstGeom>
          <a:noFill/>
          <a:ln cap="flat" cmpd="sng" w="9525">
            <a:solidFill>
              <a:schemeClr val="dk2"/>
            </a:solidFill>
            <a:prstDash val="solid"/>
            <a:round/>
            <a:headEnd len="med" w="med" type="none"/>
            <a:tailEnd len="med" w="med" type="triangle"/>
          </a:ln>
        </p:spPr>
      </p:cxnSp>
      <p:cxnSp>
        <p:nvCxnSpPr>
          <p:cNvPr id="328" name="Google Shape;328;gf8d01b1201_2_54"/>
          <p:cNvCxnSpPr/>
          <p:nvPr/>
        </p:nvCxnSpPr>
        <p:spPr>
          <a:xfrm>
            <a:off x="3407775" y="3440838"/>
            <a:ext cx="709200" cy="332700"/>
          </a:xfrm>
          <a:prstGeom prst="straightConnector1">
            <a:avLst/>
          </a:prstGeom>
          <a:noFill/>
          <a:ln cap="flat" cmpd="sng" w="9525">
            <a:solidFill>
              <a:schemeClr val="dk2"/>
            </a:solidFill>
            <a:prstDash val="solid"/>
            <a:round/>
            <a:headEnd len="med" w="med" type="none"/>
            <a:tailEnd len="med" w="med" type="triangle"/>
          </a:ln>
        </p:spPr>
      </p:cxnSp>
      <p:cxnSp>
        <p:nvCxnSpPr>
          <p:cNvPr id="329" name="Google Shape;329;gf8d01b1201_2_54"/>
          <p:cNvCxnSpPr/>
          <p:nvPr/>
        </p:nvCxnSpPr>
        <p:spPr>
          <a:xfrm>
            <a:off x="2568750" y="3492475"/>
            <a:ext cx="3000" cy="404100"/>
          </a:xfrm>
          <a:prstGeom prst="straightConnector1">
            <a:avLst/>
          </a:prstGeom>
          <a:noFill/>
          <a:ln cap="flat" cmpd="sng" w="9525">
            <a:solidFill>
              <a:schemeClr val="dk2"/>
            </a:solidFill>
            <a:prstDash val="solid"/>
            <a:round/>
            <a:headEnd len="med" w="med" type="none"/>
            <a:tailEnd len="med" w="med" type="triangle"/>
          </a:ln>
        </p:spPr>
      </p:cxnSp>
      <p:sp>
        <p:nvSpPr>
          <p:cNvPr id="330" name="Google Shape;330;gf8d01b1201_2_54"/>
          <p:cNvSpPr txBox="1"/>
          <p:nvPr/>
        </p:nvSpPr>
        <p:spPr>
          <a:xfrm>
            <a:off x="180400" y="3752538"/>
            <a:ext cx="123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Stride Time</a:t>
            </a:r>
            <a:endParaRPr b="1"/>
          </a:p>
        </p:txBody>
      </p:sp>
      <p:sp>
        <p:nvSpPr>
          <p:cNvPr id="331" name="Google Shape;331;gf8d01b1201_2_54"/>
          <p:cNvSpPr txBox="1"/>
          <p:nvPr/>
        </p:nvSpPr>
        <p:spPr>
          <a:xfrm>
            <a:off x="2067800" y="3976863"/>
            <a:ext cx="123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Swing Time</a:t>
            </a:r>
            <a:endParaRPr b="1"/>
          </a:p>
        </p:txBody>
      </p:sp>
      <p:sp>
        <p:nvSpPr>
          <p:cNvPr id="332" name="Google Shape;332;gf8d01b1201_2_54"/>
          <p:cNvSpPr txBox="1"/>
          <p:nvPr/>
        </p:nvSpPr>
        <p:spPr>
          <a:xfrm>
            <a:off x="4116975" y="3752538"/>
            <a:ext cx="123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Stance Time</a:t>
            </a:r>
            <a:endParaRPr b="1"/>
          </a:p>
        </p:txBody>
      </p:sp>
      <p:sp>
        <p:nvSpPr>
          <p:cNvPr id="333" name="Google Shape;333;gf8d01b1201_2_54"/>
          <p:cNvSpPr/>
          <p:nvPr/>
        </p:nvSpPr>
        <p:spPr>
          <a:xfrm rot="5400000">
            <a:off x="2466600" y="2825175"/>
            <a:ext cx="298500" cy="201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f8d01b1201_2_54"/>
          <p:cNvSpPr txBox="1"/>
          <p:nvPr/>
        </p:nvSpPr>
        <p:spPr>
          <a:xfrm>
            <a:off x="465775" y="1343463"/>
            <a:ext cx="6493800" cy="1263000"/>
          </a:xfrm>
          <a:prstGeom prst="rect">
            <a:avLst/>
          </a:prstGeom>
          <a:noFill/>
          <a:ln>
            <a:noFill/>
          </a:ln>
        </p:spPr>
        <p:txBody>
          <a:bodyPr anchorCtr="0" anchor="t" bIns="91425" lIns="91425" spcFirstLastPara="1" rIns="91425" wrap="square" tIns="91425">
            <a:spAutoFit/>
          </a:bodyPr>
          <a:lstStyle/>
          <a:p>
            <a:pPr indent="-133350" lvl="0" marL="222250" rtl="0" algn="l">
              <a:lnSpc>
                <a:spcPct val="115000"/>
              </a:lnSpc>
              <a:spcBef>
                <a:spcPts val="0"/>
              </a:spcBef>
              <a:spcAft>
                <a:spcPts val="0"/>
              </a:spcAft>
              <a:buNone/>
            </a:pPr>
            <a:r>
              <a:rPr lang="en-GB" sz="1700">
                <a:solidFill>
                  <a:schemeClr val="dk1"/>
                </a:solidFill>
              </a:rPr>
              <a:t>→ </a:t>
            </a:r>
            <a:r>
              <a:rPr b="1" lang="en-GB" sz="1700">
                <a:solidFill>
                  <a:schemeClr val="dk1"/>
                </a:solidFill>
              </a:rPr>
              <a:t>Trojanello method: </a:t>
            </a:r>
            <a:endParaRPr b="1" sz="1700">
              <a:solidFill>
                <a:schemeClr val="dk1"/>
              </a:solidFill>
            </a:endParaRPr>
          </a:p>
          <a:p>
            <a:pPr indent="-323850" lvl="0" marL="457200" rtl="0" algn="l">
              <a:lnSpc>
                <a:spcPct val="115000"/>
              </a:lnSpc>
              <a:spcBef>
                <a:spcPts val="0"/>
              </a:spcBef>
              <a:spcAft>
                <a:spcPts val="0"/>
              </a:spcAft>
              <a:buClr>
                <a:schemeClr val="dk1"/>
              </a:buClr>
              <a:buSzPts val="1500"/>
              <a:buChar char="•"/>
            </a:pPr>
            <a:r>
              <a:rPr lang="en-GB" sz="1500">
                <a:solidFill>
                  <a:schemeClr val="dk1"/>
                </a:solidFill>
              </a:rPr>
              <a:t>Identification of Trusted Swing and Trusted Stance intervals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GB" sz="1500">
                <a:solidFill>
                  <a:schemeClr val="dk1"/>
                </a:solidFill>
              </a:rPr>
              <a:t>Identification of “search intervals”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GB" sz="1500">
                <a:solidFill>
                  <a:schemeClr val="dk1"/>
                </a:solidFill>
              </a:rPr>
              <a:t>Estimation of </a:t>
            </a:r>
            <a:r>
              <a:rPr lang="en-GB" sz="1600" u="sng">
                <a:solidFill>
                  <a:schemeClr val="dk1"/>
                </a:solidFill>
              </a:rPr>
              <a:t>Initial and Final Contacts</a:t>
            </a:r>
            <a:r>
              <a:rPr lang="en-GB" sz="1600">
                <a:solidFill>
                  <a:schemeClr val="dk1"/>
                </a:solidFill>
              </a:rPr>
              <a:t> (</a:t>
            </a:r>
            <a:r>
              <a:rPr i="1" lang="en-GB" sz="1600">
                <a:solidFill>
                  <a:schemeClr val="dk1"/>
                </a:solidFill>
              </a:rPr>
              <a:t>ICs</a:t>
            </a:r>
            <a:r>
              <a:rPr lang="en-GB" sz="1600">
                <a:solidFill>
                  <a:schemeClr val="dk1"/>
                </a:solidFill>
              </a:rPr>
              <a:t> and </a:t>
            </a:r>
            <a:r>
              <a:rPr i="1" lang="en-GB" sz="1600">
                <a:solidFill>
                  <a:schemeClr val="dk1"/>
                </a:solidFill>
              </a:rPr>
              <a:t>FCs</a:t>
            </a:r>
            <a:r>
              <a:rPr lang="en-GB" sz="1600">
                <a:solidFill>
                  <a:schemeClr val="dk1"/>
                </a:solidFill>
              </a:rPr>
              <a:t>)</a:t>
            </a:r>
            <a:endParaRPr b="1" sz="1700" u="sng">
              <a:solidFill>
                <a:schemeClr val="dk1"/>
              </a:solidFill>
            </a:endParaRPr>
          </a:p>
        </p:txBody>
      </p:sp>
      <p:pic>
        <p:nvPicPr>
          <p:cNvPr id="335" name="Google Shape;335;gf8d01b1201_2_54"/>
          <p:cNvPicPr preferRelativeResize="0"/>
          <p:nvPr/>
        </p:nvPicPr>
        <p:blipFill rotWithShape="1">
          <a:blip r:embed="rId3">
            <a:alphaModFix/>
          </a:blip>
          <a:srcRect b="6990" l="9637" r="6925" t="1752"/>
          <a:stretch/>
        </p:blipFill>
        <p:spPr>
          <a:xfrm>
            <a:off x="5304568" y="2583612"/>
            <a:ext cx="3839434" cy="2047175"/>
          </a:xfrm>
          <a:prstGeom prst="rect">
            <a:avLst/>
          </a:prstGeom>
          <a:noFill/>
          <a:ln>
            <a:noFill/>
          </a:ln>
        </p:spPr>
      </p:pic>
      <p:sp>
        <p:nvSpPr>
          <p:cNvPr id="336" name="Google Shape;336;gf8d01b1201_2_54"/>
          <p:cNvSpPr txBox="1"/>
          <p:nvPr>
            <p:ph idx="10"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10ab247c8ec_0_2"/>
          <p:cNvSpPr txBox="1"/>
          <p:nvPr>
            <p:ph type="title"/>
          </p:nvPr>
        </p:nvSpPr>
        <p:spPr>
          <a:xfrm>
            <a:off x="1060463" y="251752"/>
            <a:ext cx="7552800" cy="673800"/>
          </a:xfrm>
          <a:prstGeom prst="rect">
            <a:avLst/>
          </a:prstGeom>
          <a:noFill/>
          <a:ln>
            <a:noFill/>
          </a:ln>
        </p:spPr>
        <p:txBody>
          <a:bodyPr anchorCtr="0" anchor="ctr" bIns="45700" lIns="91425" spcFirstLastPara="1" rIns="91425" wrap="square" tIns="45700">
            <a:noAutofit/>
          </a:bodyPr>
          <a:lstStyle/>
          <a:p>
            <a:pPr indent="0" lvl="0" marL="0" rtl="0" algn="l">
              <a:lnSpc>
                <a:spcPct val="115384"/>
              </a:lnSpc>
              <a:spcBef>
                <a:spcPts val="0"/>
              </a:spcBef>
              <a:spcAft>
                <a:spcPts val="0"/>
              </a:spcAft>
              <a:buNone/>
            </a:pPr>
            <a:r>
              <a:rPr lang="en-GB"/>
              <a:t>Evaluation - IMU data processing</a:t>
            </a:r>
            <a:endParaRPr/>
          </a:p>
        </p:txBody>
      </p:sp>
      <p:sp>
        <p:nvSpPr>
          <p:cNvPr id="342" name="Google Shape;342;g10ab247c8ec_0_2"/>
          <p:cNvSpPr txBox="1"/>
          <p:nvPr>
            <p:ph idx="12" type="sldNum"/>
          </p:nvPr>
        </p:nvSpPr>
        <p:spPr>
          <a:xfrm>
            <a:off x="6835775" y="4949520"/>
            <a:ext cx="2057400" cy="117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343" name="Google Shape;343;g10ab247c8ec_0_2"/>
          <p:cNvSpPr txBox="1"/>
          <p:nvPr>
            <p:ph idx="1" type="body"/>
          </p:nvPr>
        </p:nvSpPr>
        <p:spPr>
          <a:xfrm>
            <a:off x="626850" y="977825"/>
            <a:ext cx="7728000" cy="400200"/>
          </a:xfrm>
          <a:prstGeom prst="rect">
            <a:avLst/>
          </a:prstGeom>
          <a:noFill/>
          <a:ln>
            <a:noFill/>
          </a:ln>
        </p:spPr>
        <p:txBody>
          <a:bodyPr anchorCtr="0" anchor="t" bIns="45700" lIns="91425" spcFirstLastPara="1" rIns="91425" wrap="square" tIns="45700">
            <a:noAutofit/>
          </a:bodyPr>
          <a:lstStyle/>
          <a:p>
            <a:pPr indent="-133350" lvl="0" marL="222250" rtl="0" algn="l">
              <a:lnSpc>
                <a:spcPct val="90000"/>
              </a:lnSpc>
              <a:spcBef>
                <a:spcPts val="0"/>
              </a:spcBef>
              <a:spcAft>
                <a:spcPts val="0"/>
              </a:spcAft>
              <a:buSzPts val="1400"/>
              <a:buNone/>
            </a:pPr>
            <a:r>
              <a:rPr b="1" lang="en-GB" sz="1800" u="sng"/>
              <a:t>Temporal parameters</a:t>
            </a:r>
            <a:r>
              <a:rPr lang="en-GB" sz="1700"/>
              <a:t>: </a:t>
            </a:r>
            <a:r>
              <a:rPr b="1" lang="en-GB" sz="1700"/>
              <a:t>outcomes</a:t>
            </a:r>
            <a:endParaRPr b="1" sz="1700"/>
          </a:p>
          <a:p>
            <a:pPr indent="0" lvl="0" marL="88900" rtl="0" algn="l">
              <a:lnSpc>
                <a:spcPct val="90000"/>
              </a:lnSpc>
              <a:spcBef>
                <a:spcPts val="0"/>
              </a:spcBef>
              <a:spcAft>
                <a:spcPts val="0"/>
              </a:spcAft>
              <a:buSzPts val="1400"/>
              <a:buNone/>
            </a:pPr>
            <a:r>
              <a:t/>
            </a:r>
            <a:endParaRPr b="1" sz="1700" u="sng"/>
          </a:p>
          <a:p>
            <a:pPr indent="-133350" lvl="0" marL="222250" rtl="0" algn="l">
              <a:lnSpc>
                <a:spcPct val="90000"/>
              </a:lnSpc>
              <a:spcBef>
                <a:spcPts val="0"/>
              </a:spcBef>
              <a:spcAft>
                <a:spcPts val="0"/>
              </a:spcAft>
              <a:buSzPts val="1400"/>
              <a:buNone/>
            </a:pPr>
            <a:r>
              <a:t/>
            </a:r>
            <a:endParaRPr b="1" sz="1700" u="sng"/>
          </a:p>
          <a:p>
            <a:pPr indent="-133350" lvl="0" marL="222250" rtl="0" algn="l">
              <a:lnSpc>
                <a:spcPct val="90000"/>
              </a:lnSpc>
              <a:spcBef>
                <a:spcPts val="0"/>
              </a:spcBef>
              <a:spcAft>
                <a:spcPts val="0"/>
              </a:spcAft>
              <a:buSzPts val="1400"/>
              <a:buNone/>
            </a:pPr>
            <a:r>
              <a:t/>
            </a:r>
            <a:endParaRPr b="1" sz="1700" u="sng"/>
          </a:p>
        </p:txBody>
      </p:sp>
      <p:pic>
        <p:nvPicPr>
          <p:cNvPr id="344" name="Google Shape;344;g10ab247c8ec_0_2"/>
          <p:cNvPicPr preferRelativeResize="0"/>
          <p:nvPr/>
        </p:nvPicPr>
        <p:blipFill>
          <a:blip r:embed="rId3">
            <a:alphaModFix/>
          </a:blip>
          <a:stretch>
            <a:fillRect/>
          </a:stretch>
        </p:blipFill>
        <p:spPr>
          <a:xfrm>
            <a:off x="2951616" y="1544162"/>
            <a:ext cx="2944984" cy="2208725"/>
          </a:xfrm>
          <a:prstGeom prst="rect">
            <a:avLst/>
          </a:prstGeom>
          <a:noFill/>
          <a:ln>
            <a:noFill/>
          </a:ln>
        </p:spPr>
      </p:pic>
      <p:pic>
        <p:nvPicPr>
          <p:cNvPr id="345" name="Google Shape;345;g10ab247c8ec_0_2"/>
          <p:cNvPicPr preferRelativeResize="0"/>
          <p:nvPr/>
        </p:nvPicPr>
        <p:blipFill>
          <a:blip r:embed="rId4">
            <a:alphaModFix/>
          </a:blip>
          <a:stretch>
            <a:fillRect/>
          </a:stretch>
        </p:blipFill>
        <p:spPr>
          <a:xfrm>
            <a:off x="0" y="1544175"/>
            <a:ext cx="3006826" cy="2255124"/>
          </a:xfrm>
          <a:prstGeom prst="rect">
            <a:avLst/>
          </a:prstGeom>
          <a:noFill/>
          <a:ln>
            <a:noFill/>
          </a:ln>
        </p:spPr>
      </p:pic>
      <p:pic>
        <p:nvPicPr>
          <p:cNvPr id="346" name="Google Shape;346;g10ab247c8ec_0_2"/>
          <p:cNvPicPr preferRelativeResize="0"/>
          <p:nvPr/>
        </p:nvPicPr>
        <p:blipFill>
          <a:blip r:embed="rId5">
            <a:alphaModFix/>
          </a:blip>
          <a:stretch>
            <a:fillRect/>
          </a:stretch>
        </p:blipFill>
        <p:spPr>
          <a:xfrm>
            <a:off x="5841898" y="1544162"/>
            <a:ext cx="2944975" cy="2208741"/>
          </a:xfrm>
          <a:prstGeom prst="rect">
            <a:avLst/>
          </a:prstGeom>
          <a:noFill/>
          <a:ln>
            <a:noFill/>
          </a:ln>
        </p:spPr>
      </p:pic>
      <p:sp>
        <p:nvSpPr>
          <p:cNvPr id="347" name="Google Shape;347;g10ab247c8ec_0_2"/>
          <p:cNvSpPr txBox="1"/>
          <p:nvPr/>
        </p:nvSpPr>
        <p:spPr>
          <a:xfrm>
            <a:off x="835025" y="3799288"/>
            <a:ext cx="123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Stride Time</a:t>
            </a:r>
            <a:endParaRPr b="1"/>
          </a:p>
        </p:txBody>
      </p:sp>
      <p:sp>
        <p:nvSpPr>
          <p:cNvPr id="348" name="Google Shape;348;g10ab247c8ec_0_2"/>
          <p:cNvSpPr txBox="1"/>
          <p:nvPr/>
        </p:nvSpPr>
        <p:spPr>
          <a:xfrm>
            <a:off x="6883975" y="3799288"/>
            <a:ext cx="123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Swing Time</a:t>
            </a:r>
            <a:endParaRPr b="1"/>
          </a:p>
        </p:txBody>
      </p:sp>
      <p:sp>
        <p:nvSpPr>
          <p:cNvPr id="349" name="Google Shape;349;g10ab247c8ec_0_2"/>
          <p:cNvSpPr txBox="1"/>
          <p:nvPr/>
        </p:nvSpPr>
        <p:spPr>
          <a:xfrm>
            <a:off x="3808663" y="3799288"/>
            <a:ext cx="123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Stance Time</a:t>
            </a:r>
            <a:endParaRPr b="1"/>
          </a:p>
        </p:txBody>
      </p:sp>
      <p:sp>
        <p:nvSpPr>
          <p:cNvPr id="350" name="Google Shape;350;g10ab247c8ec_0_2"/>
          <p:cNvSpPr txBox="1"/>
          <p:nvPr>
            <p:ph idx="10"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f8d01b1201_2_47"/>
          <p:cNvSpPr txBox="1"/>
          <p:nvPr>
            <p:ph type="title"/>
          </p:nvPr>
        </p:nvSpPr>
        <p:spPr>
          <a:xfrm>
            <a:off x="1060463" y="251752"/>
            <a:ext cx="7552800" cy="673800"/>
          </a:xfrm>
          <a:prstGeom prst="rect">
            <a:avLst/>
          </a:prstGeom>
          <a:noFill/>
          <a:ln>
            <a:noFill/>
          </a:ln>
        </p:spPr>
        <p:txBody>
          <a:bodyPr anchorCtr="0" anchor="ctr" bIns="45700" lIns="91425" spcFirstLastPara="1" rIns="91425" wrap="square" tIns="45700">
            <a:noAutofit/>
          </a:bodyPr>
          <a:lstStyle/>
          <a:p>
            <a:pPr indent="0" lvl="0" marL="0" rtl="0" algn="l">
              <a:lnSpc>
                <a:spcPct val="115384"/>
              </a:lnSpc>
              <a:spcBef>
                <a:spcPts val="0"/>
              </a:spcBef>
              <a:spcAft>
                <a:spcPts val="0"/>
              </a:spcAft>
              <a:buNone/>
            </a:pPr>
            <a:r>
              <a:rPr lang="en-GB"/>
              <a:t>Evaluation - IMU data processing</a:t>
            </a:r>
            <a:endParaRPr/>
          </a:p>
        </p:txBody>
      </p:sp>
      <p:sp>
        <p:nvSpPr>
          <p:cNvPr id="356" name="Google Shape;356;gf8d01b1201_2_47"/>
          <p:cNvSpPr txBox="1"/>
          <p:nvPr>
            <p:ph idx="12" type="sldNum"/>
          </p:nvPr>
        </p:nvSpPr>
        <p:spPr>
          <a:xfrm>
            <a:off x="6835775" y="4949520"/>
            <a:ext cx="2057400" cy="117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357" name="Google Shape;357;gf8d01b1201_2_47"/>
          <p:cNvSpPr txBox="1"/>
          <p:nvPr>
            <p:ph idx="1" type="body"/>
          </p:nvPr>
        </p:nvSpPr>
        <p:spPr>
          <a:xfrm>
            <a:off x="1058875" y="925550"/>
            <a:ext cx="7728000" cy="2803500"/>
          </a:xfrm>
          <a:prstGeom prst="rect">
            <a:avLst/>
          </a:prstGeom>
          <a:noFill/>
          <a:ln>
            <a:noFill/>
          </a:ln>
        </p:spPr>
        <p:txBody>
          <a:bodyPr anchorCtr="0" anchor="t" bIns="45700" lIns="91425" spcFirstLastPara="1" rIns="91425" wrap="square" tIns="45700">
            <a:noAutofit/>
          </a:bodyPr>
          <a:lstStyle/>
          <a:p>
            <a:pPr indent="-133350" lvl="0" marL="222250" rtl="0" algn="l">
              <a:lnSpc>
                <a:spcPct val="90000"/>
              </a:lnSpc>
              <a:spcBef>
                <a:spcPts val="0"/>
              </a:spcBef>
              <a:spcAft>
                <a:spcPts val="0"/>
              </a:spcAft>
              <a:buSzPts val="1400"/>
              <a:buNone/>
            </a:pPr>
            <a:r>
              <a:rPr b="1" lang="en-GB" sz="1800" u="sng"/>
              <a:t>Spatial parameters</a:t>
            </a:r>
            <a:endParaRPr b="1" sz="1800" u="sng"/>
          </a:p>
          <a:p>
            <a:pPr indent="-133350" lvl="0" marL="222250" rtl="0" algn="l">
              <a:lnSpc>
                <a:spcPct val="90000"/>
              </a:lnSpc>
              <a:spcBef>
                <a:spcPts val="0"/>
              </a:spcBef>
              <a:spcAft>
                <a:spcPts val="0"/>
              </a:spcAft>
              <a:buSzPts val="1400"/>
              <a:buNone/>
            </a:pPr>
            <a:r>
              <a:t/>
            </a:r>
            <a:endParaRPr b="1" sz="1700" u="sng"/>
          </a:p>
          <a:p>
            <a:pPr indent="-133350" lvl="0" marL="222250" rtl="0" algn="l">
              <a:lnSpc>
                <a:spcPct val="90000"/>
              </a:lnSpc>
              <a:spcBef>
                <a:spcPts val="0"/>
              </a:spcBef>
              <a:spcAft>
                <a:spcPts val="0"/>
              </a:spcAft>
              <a:buSzPts val="1400"/>
              <a:buNone/>
            </a:pPr>
            <a:r>
              <a:rPr lang="en-GB" sz="1700"/>
              <a:t>→</a:t>
            </a:r>
            <a:r>
              <a:rPr b="1" lang="en-GB" sz="1700"/>
              <a:t> TEADRIP</a:t>
            </a:r>
            <a:r>
              <a:rPr lang="en-GB" sz="1700"/>
              <a:t> </a:t>
            </a:r>
            <a:r>
              <a:rPr b="1" lang="en-GB" sz="1700"/>
              <a:t>method</a:t>
            </a:r>
            <a:r>
              <a:rPr b="1" lang="en-GB" sz="1600"/>
              <a:t>:</a:t>
            </a:r>
            <a:endParaRPr b="1" sz="1600"/>
          </a:p>
          <a:p>
            <a:pPr indent="0" lvl="0" marL="88900" rtl="0" algn="l">
              <a:lnSpc>
                <a:spcPct val="100000"/>
              </a:lnSpc>
              <a:spcBef>
                <a:spcPts val="0"/>
              </a:spcBef>
              <a:spcAft>
                <a:spcPts val="0"/>
              </a:spcAft>
              <a:buSzPts val="1400"/>
              <a:buNone/>
            </a:pPr>
            <a:r>
              <a:t/>
            </a:r>
            <a:endParaRPr sz="1500"/>
          </a:p>
          <a:p>
            <a:pPr indent="-317500" lvl="0" marL="457200" rtl="0" algn="l">
              <a:lnSpc>
                <a:spcPct val="115000"/>
              </a:lnSpc>
              <a:spcBef>
                <a:spcPts val="0"/>
              </a:spcBef>
              <a:spcAft>
                <a:spcPts val="0"/>
              </a:spcAft>
              <a:buSzPts val="1400"/>
              <a:buChar char="•"/>
            </a:pPr>
            <a:r>
              <a:rPr lang="en-GB"/>
              <a:t>Identification of the instants of integration (mid-stance)</a:t>
            </a:r>
            <a:endParaRPr/>
          </a:p>
          <a:p>
            <a:pPr indent="-317500" lvl="0" marL="457200" rtl="0" algn="l">
              <a:lnSpc>
                <a:spcPct val="115000"/>
              </a:lnSpc>
              <a:spcBef>
                <a:spcPts val="0"/>
              </a:spcBef>
              <a:spcAft>
                <a:spcPts val="0"/>
              </a:spcAft>
              <a:buSzPts val="1400"/>
              <a:buChar char="•"/>
            </a:pPr>
            <a:r>
              <a:rPr lang="en-GB"/>
              <a:t>Removal of gravity </a:t>
            </a:r>
            <a:endParaRPr/>
          </a:p>
          <a:p>
            <a:pPr indent="-317500" lvl="0" marL="457200" rtl="0" algn="l">
              <a:lnSpc>
                <a:spcPct val="115000"/>
              </a:lnSpc>
              <a:spcBef>
                <a:spcPts val="0"/>
              </a:spcBef>
              <a:spcAft>
                <a:spcPts val="0"/>
              </a:spcAft>
              <a:buSzPts val="1400"/>
              <a:buChar char="•"/>
            </a:pPr>
            <a:r>
              <a:rPr lang="en-GB"/>
              <a:t>Inverse pendulum model</a:t>
            </a:r>
            <a:endParaRPr/>
          </a:p>
          <a:p>
            <a:pPr indent="-317500" lvl="0" marL="457200" rtl="0" algn="l">
              <a:lnSpc>
                <a:spcPct val="115000"/>
              </a:lnSpc>
              <a:spcBef>
                <a:spcPts val="0"/>
              </a:spcBef>
              <a:spcAft>
                <a:spcPts val="0"/>
              </a:spcAft>
              <a:buSzPts val="1400"/>
              <a:buChar char="•"/>
            </a:pPr>
            <a:r>
              <a:rPr lang="en-GB"/>
              <a:t>Removal of the mean value acceleration</a:t>
            </a:r>
            <a:endParaRPr/>
          </a:p>
          <a:p>
            <a:pPr indent="-317500" lvl="0" marL="457200" rtl="0" algn="l">
              <a:lnSpc>
                <a:spcPct val="115000"/>
              </a:lnSpc>
              <a:spcBef>
                <a:spcPts val="0"/>
              </a:spcBef>
              <a:spcAft>
                <a:spcPts val="0"/>
              </a:spcAft>
              <a:buSzPts val="1400"/>
              <a:buChar char="•"/>
            </a:pPr>
            <a:r>
              <a:rPr lang="en-GB"/>
              <a:t>Reorientation of accelerations along the DoP</a:t>
            </a:r>
            <a:endParaRPr/>
          </a:p>
          <a:p>
            <a:pPr indent="-323850" lvl="0" marL="457200" rtl="0" algn="l">
              <a:lnSpc>
                <a:spcPct val="115000"/>
              </a:lnSpc>
              <a:spcBef>
                <a:spcPts val="0"/>
              </a:spcBef>
              <a:spcAft>
                <a:spcPts val="0"/>
              </a:spcAft>
              <a:buSzPts val="1500"/>
              <a:buChar char="•"/>
            </a:pPr>
            <a:r>
              <a:rPr lang="en-GB" sz="1500"/>
              <a:t>Direct and reverse integration for </a:t>
            </a:r>
            <a:r>
              <a:rPr b="1" lang="en-GB" sz="1500"/>
              <a:t>speed estimation</a:t>
            </a:r>
            <a:endParaRPr b="1" sz="1500"/>
          </a:p>
          <a:p>
            <a:pPr indent="-323850" lvl="0" marL="457200" rtl="0" algn="l">
              <a:lnSpc>
                <a:spcPct val="115000"/>
              </a:lnSpc>
              <a:spcBef>
                <a:spcPts val="0"/>
              </a:spcBef>
              <a:spcAft>
                <a:spcPts val="0"/>
              </a:spcAft>
              <a:buSzPts val="1500"/>
              <a:buChar char="•"/>
            </a:pPr>
            <a:r>
              <a:rPr lang="en-GB" sz="1500"/>
              <a:t>Simple integration for </a:t>
            </a:r>
            <a:r>
              <a:rPr b="1" lang="en-GB" sz="1500"/>
              <a:t>displacement estimation</a:t>
            </a:r>
            <a:endParaRPr b="1" sz="1500"/>
          </a:p>
          <a:p>
            <a:pPr indent="0" lvl="0" marL="0" rtl="0" algn="l">
              <a:lnSpc>
                <a:spcPct val="115000"/>
              </a:lnSpc>
              <a:spcBef>
                <a:spcPts val="0"/>
              </a:spcBef>
              <a:spcAft>
                <a:spcPts val="0"/>
              </a:spcAft>
              <a:buNone/>
            </a:pPr>
            <a:r>
              <a:t/>
            </a:r>
            <a:endParaRPr b="1" sz="1600"/>
          </a:p>
          <a:p>
            <a:pPr indent="-133350" lvl="0" marL="222250" rtl="0" algn="l">
              <a:lnSpc>
                <a:spcPct val="90000"/>
              </a:lnSpc>
              <a:spcBef>
                <a:spcPts val="0"/>
              </a:spcBef>
              <a:spcAft>
                <a:spcPts val="0"/>
              </a:spcAft>
              <a:buSzPts val="1400"/>
              <a:buNone/>
            </a:pPr>
            <a:r>
              <a:t/>
            </a:r>
            <a:endParaRPr b="1" sz="1700" u="sng"/>
          </a:p>
        </p:txBody>
      </p:sp>
      <p:sp>
        <p:nvSpPr>
          <p:cNvPr id="358" name="Google Shape;358;gf8d01b1201_2_47"/>
          <p:cNvSpPr txBox="1"/>
          <p:nvPr/>
        </p:nvSpPr>
        <p:spPr>
          <a:xfrm>
            <a:off x="3774013" y="3864538"/>
            <a:ext cx="205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Used to calculate:</a:t>
            </a:r>
            <a:endParaRPr/>
          </a:p>
        </p:txBody>
      </p:sp>
      <p:sp>
        <p:nvSpPr>
          <p:cNvPr id="359" name="Google Shape;359;gf8d01b1201_2_47"/>
          <p:cNvSpPr/>
          <p:nvPr/>
        </p:nvSpPr>
        <p:spPr>
          <a:xfrm rot="5400000">
            <a:off x="4442775" y="3696988"/>
            <a:ext cx="298500" cy="201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 name="Google Shape;360;gf8d01b1201_2_47"/>
          <p:cNvCxnSpPr/>
          <p:nvPr/>
        </p:nvCxnSpPr>
        <p:spPr>
          <a:xfrm flipH="1">
            <a:off x="3213675" y="4197250"/>
            <a:ext cx="698100" cy="252000"/>
          </a:xfrm>
          <a:prstGeom prst="straightConnector1">
            <a:avLst/>
          </a:prstGeom>
          <a:noFill/>
          <a:ln cap="flat" cmpd="sng" w="9525">
            <a:solidFill>
              <a:schemeClr val="dk2"/>
            </a:solidFill>
            <a:prstDash val="solid"/>
            <a:round/>
            <a:headEnd len="med" w="med" type="none"/>
            <a:tailEnd len="med" w="med" type="triangle"/>
          </a:ln>
        </p:spPr>
      </p:cxnSp>
      <p:cxnSp>
        <p:nvCxnSpPr>
          <p:cNvPr id="361" name="Google Shape;361;gf8d01b1201_2_47"/>
          <p:cNvCxnSpPr/>
          <p:nvPr/>
        </p:nvCxnSpPr>
        <p:spPr>
          <a:xfrm>
            <a:off x="5255350" y="4156900"/>
            <a:ext cx="709200" cy="332700"/>
          </a:xfrm>
          <a:prstGeom prst="straightConnector1">
            <a:avLst/>
          </a:prstGeom>
          <a:noFill/>
          <a:ln cap="flat" cmpd="sng" w="9525">
            <a:solidFill>
              <a:schemeClr val="dk2"/>
            </a:solidFill>
            <a:prstDash val="solid"/>
            <a:round/>
            <a:headEnd len="med" w="med" type="none"/>
            <a:tailEnd len="med" w="med" type="triangle"/>
          </a:ln>
        </p:spPr>
      </p:cxnSp>
      <p:sp>
        <p:nvSpPr>
          <p:cNvPr id="362" name="Google Shape;362;gf8d01b1201_2_47"/>
          <p:cNvSpPr txBox="1"/>
          <p:nvPr/>
        </p:nvSpPr>
        <p:spPr>
          <a:xfrm>
            <a:off x="2308225" y="4416888"/>
            <a:ext cx="146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Stride length</a:t>
            </a:r>
            <a:endParaRPr b="1"/>
          </a:p>
        </p:txBody>
      </p:sp>
      <p:sp>
        <p:nvSpPr>
          <p:cNvPr id="363" name="Google Shape;363;gf8d01b1201_2_47"/>
          <p:cNvSpPr txBox="1"/>
          <p:nvPr/>
        </p:nvSpPr>
        <p:spPr>
          <a:xfrm>
            <a:off x="5831425" y="4416888"/>
            <a:ext cx="16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dk1"/>
                </a:solidFill>
              </a:rPr>
              <a:t>Stride velocity</a:t>
            </a:r>
            <a:endParaRPr b="1"/>
          </a:p>
        </p:txBody>
      </p:sp>
      <p:sp>
        <p:nvSpPr>
          <p:cNvPr id="364" name="Google Shape;364;gf8d01b1201_2_47"/>
          <p:cNvSpPr txBox="1"/>
          <p:nvPr>
            <p:ph idx="10"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10ab247c8ec_0_20"/>
          <p:cNvSpPr txBox="1"/>
          <p:nvPr>
            <p:ph type="title"/>
          </p:nvPr>
        </p:nvSpPr>
        <p:spPr>
          <a:xfrm>
            <a:off x="1060463" y="251752"/>
            <a:ext cx="7552800" cy="673800"/>
          </a:xfrm>
          <a:prstGeom prst="rect">
            <a:avLst/>
          </a:prstGeom>
          <a:noFill/>
          <a:ln>
            <a:noFill/>
          </a:ln>
        </p:spPr>
        <p:txBody>
          <a:bodyPr anchorCtr="0" anchor="ctr" bIns="45700" lIns="91425" spcFirstLastPara="1" rIns="91425" wrap="square" tIns="45700">
            <a:noAutofit/>
          </a:bodyPr>
          <a:lstStyle/>
          <a:p>
            <a:pPr indent="0" lvl="0" marL="0" rtl="0" algn="l">
              <a:lnSpc>
                <a:spcPct val="115384"/>
              </a:lnSpc>
              <a:spcBef>
                <a:spcPts val="0"/>
              </a:spcBef>
              <a:spcAft>
                <a:spcPts val="0"/>
              </a:spcAft>
              <a:buNone/>
            </a:pPr>
            <a:r>
              <a:rPr lang="en-GB"/>
              <a:t>Evaluation - IMU data processing</a:t>
            </a:r>
            <a:endParaRPr/>
          </a:p>
        </p:txBody>
      </p:sp>
      <p:sp>
        <p:nvSpPr>
          <p:cNvPr id="370" name="Google Shape;370;g10ab247c8ec_0_20"/>
          <p:cNvSpPr txBox="1"/>
          <p:nvPr>
            <p:ph idx="12" type="sldNum"/>
          </p:nvPr>
        </p:nvSpPr>
        <p:spPr>
          <a:xfrm>
            <a:off x="6835775" y="4949520"/>
            <a:ext cx="2057400" cy="117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371" name="Google Shape;371;g10ab247c8ec_0_20"/>
          <p:cNvSpPr txBox="1"/>
          <p:nvPr>
            <p:ph idx="1" type="body"/>
          </p:nvPr>
        </p:nvSpPr>
        <p:spPr>
          <a:xfrm>
            <a:off x="1058875" y="910450"/>
            <a:ext cx="7728000" cy="1053300"/>
          </a:xfrm>
          <a:prstGeom prst="rect">
            <a:avLst/>
          </a:prstGeom>
          <a:noFill/>
          <a:ln>
            <a:noFill/>
          </a:ln>
        </p:spPr>
        <p:txBody>
          <a:bodyPr anchorCtr="0" anchor="t" bIns="45700" lIns="91425" spcFirstLastPara="1" rIns="91425" wrap="square" tIns="45700">
            <a:noAutofit/>
          </a:bodyPr>
          <a:lstStyle/>
          <a:p>
            <a:pPr indent="-133350" lvl="0" marL="222250" rtl="0" algn="l">
              <a:lnSpc>
                <a:spcPct val="90000"/>
              </a:lnSpc>
              <a:spcBef>
                <a:spcPts val="0"/>
              </a:spcBef>
              <a:spcAft>
                <a:spcPts val="0"/>
              </a:spcAft>
              <a:buSzPts val="1400"/>
              <a:buNone/>
            </a:pPr>
            <a:r>
              <a:rPr b="1" lang="en-GB" sz="1800" u="sng"/>
              <a:t>Spatial parameters</a:t>
            </a:r>
            <a:r>
              <a:rPr b="1" lang="en-GB" sz="1800"/>
              <a:t>:</a:t>
            </a:r>
            <a:r>
              <a:rPr b="1" lang="en-GB" sz="1800"/>
              <a:t> outcomes</a:t>
            </a:r>
            <a:endParaRPr b="1" sz="1800"/>
          </a:p>
          <a:p>
            <a:pPr indent="0" lvl="0" marL="0" rtl="0" algn="l">
              <a:lnSpc>
                <a:spcPct val="115000"/>
              </a:lnSpc>
              <a:spcBef>
                <a:spcPts val="0"/>
              </a:spcBef>
              <a:spcAft>
                <a:spcPts val="0"/>
              </a:spcAft>
              <a:buNone/>
            </a:pPr>
            <a:r>
              <a:t/>
            </a:r>
            <a:endParaRPr b="1" sz="1500"/>
          </a:p>
          <a:p>
            <a:pPr indent="0" lvl="0" marL="0" rtl="0" algn="l">
              <a:lnSpc>
                <a:spcPct val="115000"/>
              </a:lnSpc>
              <a:spcBef>
                <a:spcPts val="0"/>
              </a:spcBef>
              <a:spcAft>
                <a:spcPts val="0"/>
              </a:spcAft>
              <a:buNone/>
            </a:pPr>
            <a:r>
              <a:t/>
            </a:r>
            <a:endParaRPr b="1" sz="1600"/>
          </a:p>
          <a:p>
            <a:pPr indent="-133350" lvl="0" marL="222250" rtl="0" algn="l">
              <a:lnSpc>
                <a:spcPct val="90000"/>
              </a:lnSpc>
              <a:spcBef>
                <a:spcPts val="0"/>
              </a:spcBef>
              <a:spcAft>
                <a:spcPts val="0"/>
              </a:spcAft>
              <a:buSzPts val="1400"/>
              <a:buNone/>
            </a:pPr>
            <a:r>
              <a:t/>
            </a:r>
            <a:endParaRPr b="1" sz="1700" u="sng"/>
          </a:p>
        </p:txBody>
      </p:sp>
      <p:pic>
        <p:nvPicPr>
          <p:cNvPr id="372" name="Google Shape;372;g10ab247c8ec_0_20"/>
          <p:cNvPicPr preferRelativeResize="0"/>
          <p:nvPr/>
        </p:nvPicPr>
        <p:blipFill>
          <a:blip r:embed="rId3">
            <a:alphaModFix/>
          </a:blip>
          <a:stretch>
            <a:fillRect/>
          </a:stretch>
        </p:blipFill>
        <p:spPr>
          <a:xfrm>
            <a:off x="4534225" y="1376394"/>
            <a:ext cx="3557699" cy="2668256"/>
          </a:xfrm>
          <a:prstGeom prst="rect">
            <a:avLst/>
          </a:prstGeom>
          <a:noFill/>
          <a:ln>
            <a:noFill/>
          </a:ln>
        </p:spPr>
      </p:pic>
      <p:pic>
        <p:nvPicPr>
          <p:cNvPr id="373" name="Google Shape;373;g10ab247c8ec_0_20"/>
          <p:cNvPicPr preferRelativeResize="0"/>
          <p:nvPr/>
        </p:nvPicPr>
        <p:blipFill>
          <a:blip r:embed="rId4">
            <a:alphaModFix/>
          </a:blip>
          <a:stretch>
            <a:fillRect/>
          </a:stretch>
        </p:blipFill>
        <p:spPr>
          <a:xfrm>
            <a:off x="614075" y="1345200"/>
            <a:ext cx="3557699" cy="2668274"/>
          </a:xfrm>
          <a:prstGeom prst="rect">
            <a:avLst/>
          </a:prstGeom>
          <a:noFill/>
          <a:ln>
            <a:noFill/>
          </a:ln>
        </p:spPr>
      </p:pic>
      <p:sp>
        <p:nvSpPr>
          <p:cNvPr id="374" name="Google Shape;374;g10ab247c8ec_0_20"/>
          <p:cNvSpPr txBox="1"/>
          <p:nvPr>
            <p:ph idx="10"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10ab247c8ec_0_51"/>
          <p:cNvSpPr txBox="1"/>
          <p:nvPr>
            <p:ph type="title"/>
          </p:nvPr>
        </p:nvSpPr>
        <p:spPr>
          <a:xfrm>
            <a:off x="1060463" y="251752"/>
            <a:ext cx="7552800" cy="673800"/>
          </a:xfrm>
          <a:prstGeom prst="rect">
            <a:avLst/>
          </a:prstGeom>
          <a:noFill/>
          <a:ln>
            <a:noFill/>
          </a:ln>
        </p:spPr>
        <p:txBody>
          <a:bodyPr anchorCtr="0" anchor="ctr" bIns="45700" lIns="91425" spcFirstLastPara="1" rIns="91425" wrap="square" tIns="45700">
            <a:noAutofit/>
          </a:bodyPr>
          <a:lstStyle/>
          <a:p>
            <a:pPr indent="0" lvl="0" marL="0" rtl="0" algn="l">
              <a:lnSpc>
                <a:spcPct val="115384"/>
              </a:lnSpc>
              <a:spcBef>
                <a:spcPts val="0"/>
              </a:spcBef>
              <a:spcAft>
                <a:spcPts val="0"/>
              </a:spcAft>
              <a:buNone/>
            </a:pPr>
            <a:r>
              <a:rPr lang="en-GB"/>
              <a:t>Evaluation - IMU data processing</a:t>
            </a:r>
            <a:endParaRPr/>
          </a:p>
        </p:txBody>
      </p:sp>
      <p:sp>
        <p:nvSpPr>
          <p:cNvPr id="380" name="Google Shape;380;g10ab247c8ec_0_51"/>
          <p:cNvSpPr txBox="1"/>
          <p:nvPr>
            <p:ph idx="12" type="sldNum"/>
          </p:nvPr>
        </p:nvSpPr>
        <p:spPr>
          <a:xfrm>
            <a:off x="6835775" y="4949520"/>
            <a:ext cx="2057400" cy="117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381" name="Google Shape;381;g10ab247c8ec_0_51"/>
          <p:cNvSpPr txBox="1"/>
          <p:nvPr>
            <p:ph idx="1" type="body"/>
          </p:nvPr>
        </p:nvSpPr>
        <p:spPr>
          <a:xfrm>
            <a:off x="1058875" y="910450"/>
            <a:ext cx="7728000" cy="1053300"/>
          </a:xfrm>
          <a:prstGeom prst="rect">
            <a:avLst/>
          </a:prstGeom>
          <a:noFill/>
          <a:ln>
            <a:noFill/>
          </a:ln>
        </p:spPr>
        <p:txBody>
          <a:bodyPr anchorCtr="0" anchor="t" bIns="45700" lIns="91425" spcFirstLastPara="1" rIns="91425" wrap="square" tIns="45700">
            <a:noAutofit/>
          </a:bodyPr>
          <a:lstStyle/>
          <a:p>
            <a:pPr indent="-133350" lvl="0" marL="222250" rtl="0" algn="l">
              <a:lnSpc>
                <a:spcPct val="90000"/>
              </a:lnSpc>
              <a:spcBef>
                <a:spcPts val="0"/>
              </a:spcBef>
              <a:spcAft>
                <a:spcPts val="0"/>
              </a:spcAft>
              <a:buSzPts val="1400"/>
              <a:buNone/>
            </a:pPr>
            <a:r>
              <a:rPr b="1" lang="en-GB" sz="1800" u="sng"/>
              <a:t>Spatial parameters</a:t>
            </a:r>
            <a:r>
              <a:rPr b="1" lang="en-GB" sz="1800"/>
              <a:t>: outcomes</a:t>
            </a:r>
            <a:endParaRPr b="1" sz="1800"/>
          </a:p>
          <a:p>
            <a:pPr indent="0" lvl="0" marL="0" rtl="0" algn="l">
              <a:lnSpc>
                <a:spcPct val="115000"/>
              </a:lnSpc>
              <a:spcBef>
                <a:spcPts val="0"/>
              </a:spcBef>
              <a:spcAft>
                <a:spcPts val="0"/>
              </a:spcAft>
              <a:buNone/>
            </a:pPr>
            <a:r>
              <a:t/>
            </a:r>
            <a:endParaRPr b="1" sz="1500"/>
          </a:p>
          <a:p>
            <a:pPr indent="0" lvl="0" marL="0" rtl="0" algn="l">
              <a:lnSpc>
                <a:spcPct val="115000"/>
              </a:lnSpc>
              <a:spcBef>
                <a:spcPts val="0"/>
              </a:spcBef>
              <a:spcAft>
                <a:spcPts val="0"/>
              </a:spcAft>
              <a:buNone/>
            </a:pPr>
            <a:r>
              <a:t/>
            </a:r>
            <a:endParaRPr b="1" sz="1600"/>
          </a:p>
          <a:p>
            <a:pPr indent="-133350" lvl="0" marL="222250" rtl="0" algn="l">
              <a:lnSpc>
                <a:spcPct val="90000"/>
              </a:lnSpc>
              <a:spcBef>
                <a:spcPts val="0"/>
              </a:spcBef>
              <a:spcAft>
                <a:spcPts val="0"/>
              </a:spcAft>
              <a:buSzPts val="1400"/>
              <a:buNone/>
            </a:pPr>
            <a:r>
              <a:t/>
            </a:r>
            <a:endParaRPr b="1" sz="1700" u="sng"/>
          </a:p>
        </p:txBody>
      </p:sp>
      <p:pic>
        <p:nvPicPr>
          <p:cNvPr id="382" name="Google Shape;382;g10ab247c8ec_0_51"/>
          <p:cNvPicPr preferRelativeResize="0"/>
          <p:nvPr/>
        </p:nvPicPr>
        <p:blipFill>
          <a:blip r:embed="rId3">
            <a:alphaModFix/>
          </a:blip>
          <a:stretch>
            <a:fillRect/>
          </a:stretch>
        </p:blipFill>
        <p:spPr>
          <a:xfrm>
            <a:off x="663875" y="1306137"/>
            <a:ext cx="3644975" cy="2733738"/>
          </a:xfrm>
          <a:prstGeom prst="rect">
            <a:avLst/>
          </a:prstGeom>
          <a:noFill/>
          <a:ln>
            <a:noFill/>
          </a:ln>
        </p:spPr>
      </p:pic>
      <p:pic>
        <p:nvPicPr>
          <p:cNvPr id="383" name="Google Shape;383;g10ab247c8ec_0_51"/>
          <p:cNvPicPr preferRelativeResize="0"/>
          <p:nvPr/>
        </p:nvPicPr>
        <p:blipFill>
          <a:blip r:embed="rId4">
            <a:alphaModFix/>
          </a:blip>
          <a:stretch>
            <a:fillRect/>
          </a:stretch>
        </p:blipFill>
        <p:spPr>
          <a:xfrm>
            <a:off x="4706500" y="1334299"/>
            <a:ext cx="3569849" cy="2677400"/>
          </a:xfrm>
          <a:prstGeom prst="rect">
            <a:avLst/>
          </a:prstGeom>
          <a:noFill/>
          <a:ln>
            <a:noFill/>
          </a:ln>
        </p:spPr>
      </p:pic>
      <p:sp>
        <p:nvSpPr>
          <p:cNvPr id="384" name="Google Shape;384;g10ab247c8ec_0_51"/>
          <p:cNvSpPr txBox="1"/>
          <p:nvPr>
            <p:ph idx="10"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pic>
        <p:nvPicPr>
          <p:cNvPr id="385" name="Google Shape;385;g10ab247c8ec_0_51"/>
          <p:cNvPicPr preferRelativeResize="0"/>
          <p:nvPr/>
        </p:nvPicPr>
        <p:blipFill>
          <a:blip r:embed="rId5">
            <a:alphaModFix/>
          </a:blip>
          <a:stretch>
            <a:fillRect/>
          </a:stretch>
        </p:blipFill>
        <p:spPr>
          <a:xfrm>
            <a:off x="454900" y="4184825"/>
            <a:ext cx="4220284" cy="209213"/>
          </a:xfrm>
          <a:prstGeom prst="rect">
            <a:avLst/>
          </a:prstGeom>
          <a:noFill/>
          <a:ln>
            <a:noFill/>
          </a:ln>
        </p:spPr>
      </p:pic>
      <p:pic>
        <p:nvPicPr>
          <p:cNvPr id="386" name="Google Shape;386;g10ab247c8ec_0_51"/>
          <p:cNvPicPr preferRelativeResize="0"/>
          <p:nvPr/>
        </p:nvPicPr>
        <p:blipFill>
          <a:blip r:embed="rId6">
            <a:alphaModFix/>
          </a:blip>
          <a:stretch>
            <a:fillRect/>
          </a:stretch>
        </p:blipFill>
        <p:spPr>
          <a:xfrm>
            <a:off x="5310425" y="4048949"/>
            <a:ext cx="2670375" cy="4809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10cceffa427_1_0"/>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Communication system</a:t>
            </a:r>
            <a:endParaRPr/>
          </a:p>
        </p:txBody>
      </p:sp>
      <p:sp>
        <p:nvSpPr>
          <p:cNvPr id="393" name="Google Shape;393;g10cceffa427_1_0"/>
          <p:cNvSpPr txBox="1"/>
          <p:nvPr>
            <p:ph idx="12" type="sldNum"/>
          </p:nvPr>
        </p:nvSpPr>
        <p:spPr>
          <a:xfrm>
            <a:off x="6835775" y="4949520"/>
            <a:ext cx="2057400" cy="117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394" name="Google Shape;394;g10cceffa427_1_0"/>
          <p:cNvSpPr txBox="1"/>
          <p:nvPr>
            <p:ph idx="1" type="body"/>
          </p:nvPr>
        </p:nvSpPr>
        <p:spPr>
          <a:xfrm>
            <a:off x="1062000" y="1116000"/>
            <a:ext cx="6889200" cy="3781500"/>
          </a:xfrm>
          <a:prstGeom prst="rect">
            <a:avLst/>
          </a:prstGeom>
        </p:spPr>
        <p:txBody>
          <a:bodyPr anchorCtr="0" anchor="t" bIns="45700" lIns="91425" spcFirstLastPara="1" rIns="91425" wrap="square" tIns="45700">
            <a:noAutofit/>
          </a:bodyPr>
          <a:lstStyle/>
          <a:p>
            <a:pPr indent="-317500" lvl="0" marL="457200" rtl="0" algn="l">
              <a:spcBef>
                <a:spcPts val="600"/>
              </a:spcBef>
              <a:spcAft>
                <a:spcPts val="0"/>
              </a:spcAft>
              <a:buSzPts val="1400"/>
              <a:buChar char="•"/>
            </a:pPr>
            <a:r>
              <a:rPr lang="en-GB"/>
              <a:t>Tried using BLE to send </a:t>
            </a:r>
            <a:r>
              <a:rPr lang="en-GB"/>
              <a:t>the data on to a PC running MATLAB</a:t>
            </a:r>
            <a:endParaRPr/>
          </a:p>
          <a:p>
            <a:pPr indent="0" lvl="0" marL="0" rtl="0" algn="l">
              <a:spcBef>
                <a:spcPts val="600"/>
              </a:spcBef>
              <a:spcAft>
                <a:spcPts val="0"/>
              </a:spcAft>
              <a:buNone/>
            </a:pPr>
            <a:r>
              <a:t/>
            </a:r>
            <a:endParaRPr/>
          </a:p>
          <a:p>
            <a:pPr indent="-317500" lvl="0" marL="457200" rtl="0" algn="l">
              <a:spcBef>
                <a:spcPts val="600"/>
              </a:spcBef>
              <a:spcAft>
                <a:spcPts val="0"/>
              </a:spcAft>
              <a:buSzPts val="1400"/>
              <a:buChar char="•"/>
            </a:pPr>
            <a:r>
              <a:rPr lang="en-GB"/>
              <a:t>Initially used different services for each parameter, but this was too slow due to BLE overhead. Solution was to use large packets.</a:t>
            </a:r>
            <a:endParaRPr/>
          </a:p>
          <a:p>
            <a:pPr indent="0" lvl="0" marL="457200" rtl="0" algn="l">
              <a:spcBef>
                <a:spcPts val="600"/>
              </a:spcBef>
              <a:spcAft>
                <a:spcPts val="0"/>
              </a:spcAft>
              <a:buNone/>
            </a:pPr>
            <a:r>
              <a:t/>
            </a:r>
            <a:endParaRPr/>
          </a:p>
          <a:p>
            <a:pPr indent="-317500" lvl="0" marL="457200" rtl="0" algn="l">
              <a:spcBef>
                <a:spcPts val="600"/>
              </a:spcBef>
              <a:spcAft>
                <a:spcPts val="0"/>
              </a:spcAft>
              <a:buSzPts val="1400"/>
              <a:buChar char="•"/>
            </a:pPr>
            <a:r>
              <a:rPr lang="en-GB"/>
              <a:t>Started with 8160 bytes a second, after some tradeoff and optimisation we brought it down to 3000. Ran into a bunch of issues with packed being lost / duplicates.</a:t>
            </a:r>
            <a:br>
              <a:rPr lang="en-GB"/>
            </a:br>
            <a:endParaRPr/>
          </a:p>
          <a:p>
            <a:pPr indent="-317500" lvl="0" marL="457200" rtl="0" algn="l">
              <a:spcBef>
                <a:spcPts val="0"/>
              </a:spcBef>
              <a:spcAft>
                <a:spcPts val="0"/>
              </a:spcAft>
              <a:buSzPts val="1400"/>
              <a:buChar char="•"/>
            </a:pPr>
            <a:r>
              <a:rPr lang="en-GB"/>
              <a:t>Found out very late that MATLAB had some support issues for large packets, so we didn’t have time to setup an SD card or similar for logging.</a:t>
            </a:r>
            <a:endParaRPr/>
          </a:p>
          <a:p>
            <a:pPr indent="0" lvl="0" marL="457200" rtl="0" algn="l">
              <a:spcBef>
                <a:spcPts val="600"/>
              </a:spcBef>
              <a:spcAft>
                <a:spcPts val="0"/>
              </a:spcAft>
              <a:buNone/>
            </a:pPr>
            <a:r>
              <a:t/>
            </a:r>
            <a:endParaRPr/>
          </a:p>
          <a:p>
            <a:pPr indent="-317500" lvl="0" marL="457200" rtl="0" algn="l">
              <a:spcBef>
                <a:spcPts val="600"/>
              </a:spcBef>
              <a:spcAft>
                <a:spcPts val="0"/>
              </a:spcAft>
              <a:buSzPts val="1400"/>
              <a:buChar char="•"/>
            </a:pPr>
            <a:r>
              <a:rPr lang="en-GB"/>
              <a:t>Finally, we logged the data over USB and processed the data offline</a:t>
            </a:r>
            <a:endParaRPr/>
          </a:p>
        </p:txBody>
      </p:sp>
      <p:sp>
        <p:nvSpPr>
          <p:cNvPr id="395" name="Google Shape;395;g10cceffa427_1_0"/>
          <p:cNvSpPr txBox="1"/>
          <p:nvPr>
            <p:ph idx="10"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10cceffa427_0_66"/>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How to collect data: a guide </a:t>
            </a:r>
            <a:endParaRPr/>
          </a:p>
        </p:txBody>
      </p:sp>
      <p:sp>
        <p:nvSpPr>
          <p:cNvPr id="402" name="Google Shape;402;g10cceffa427_0_66"/>
          <p:cNvSpPr txBox="1"/>
          <p:nvPr>
            <p:ph idx="12" type="sldNum"/>
          </p:nvPr>
        </p:nvSpPr>
        <p:spPr>
          <a:xfrm>
            <a:off x="6835775" y="4949520"/>
            <a:ext cx="2057400" cy="117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403" name="Google Shape;403;g10cceffa427_0_66"/>
          <p:cNvPicPr preferRelativeResize="0"/>
          <p:nvPr/>
        </p:nvPicPr>
        <p:blipFill>
          <a:blip r:embed="rId3">
            <a:alphaModFix/>
          </a:blip>
          <a:stretch>
            <a:fillRect/>
          </a:stretch>
        </p:blipFill>
        <p:spPr>
          <a:xfrm>
            <a:off x="683276" y="1019248"/>
            <a:ext cx="2877450" cy="3836600"/>
          </a:xfrm>
          <a:prstGeom prst="rect">
            <a:avLst/>
          </a:prstGeom>
          <a:noFill/>
          <a:ln>
            <a:noFill/>
          </a:ln>
        </p:spPr>
      </p:pic>
      <p:pic>
        <p:nvPicPr>
          <p:cNvPr id="404" name="Google Shape;404;g10cceffa427_0_66"/>
          <p:cNvPicPr preferRelativeResize="0"/>
          <p:nvPr/>
        </p:nvPicPr>
        <p:blipFill rotWithShape="1">
          <a:blip r:embed="rId4">
            <a:alphaModFix/>
          </a:blip>
          <a:srcRect b="14059" l="0" r="0" t="0"/>
          <a:stretch/>
        </p:blipFill>
        <p:spPr>
          <a:xfrm>
            <a:off x="4885075" y="1401075"/>
            <a:ext cx="3818900" cy="3072900"/>
          </a:xfrm>
          <a:prstGeom prst="rect">
            <a:avLst/>
          </a:prstGeom>
          <a:noFill/>
          <a:ln>
            <a:noFill/>
          </a:ln>
        </p:spPr>
      </p:pic>
      <p:cxnSp>
        <p:nvCxnSpPr>
          <p:cNvPr id="405" name="Google Shape;405;g10cceffa427_0_66"/>
          <p:cNvCxnSpPr/>
          <p:nvPr/>
        </p:nvCxnSpPr>
        <p:spPr>
          <a:xfrm flipH="1" rot="10800000">
            <a:off x="3692500" y="2875450"/>
            <a:ext cx="1032300" cy="6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g10ab247c8ec_2_74"/>
          <p:cNvPicPr preferRelativeResize="0"/>
          <p:nvPr/>
        </p:nvPicPr>
        <p:blipFill rotWithShape="1">
          <a:blip r:embed="rId3">
            <a:alphaModFix/>
          </a:blip>
          <a:srcRect b="12449" l="0" r="0" t="0"/>
          <a:stretch/>
        </p:blipFill>
        <p:spPr>
          <a:xfrm>
            <a:off x="1808850" y="2292025"/>
            <a:ext cx="3132249" cy="2605425"/>
          </a:xfrm>
          <a:prstGeom prst="rect">
            <a:avLst/>
          </a:prstGeom>
          <a:noFill/>
          <a:ln>
            <a:noFill/>
          </a:ln>
        </p:spPr>
      </p:pic>
      <p:sp>
        <p:nvSpPr>
          <p:cNvPr id="412" name="Google Shape;412;g10ab247c8ec_2_74"/>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lnSpc>
                <a:spcPct val="115384"/>
              </a:lnSpc>
              <a:spcBef>
                <a:spcPts val="0"/>
              </a:spcBef>
              <a:spcAft>
                <a:spcPts val="0"/>
              </a:spcAft>
              <a:buNone/>
            </a:pPr>
            <a:r>
              <a:rPr lang="en-GB"/>
              <a:t>Pressure data processing</a:t>
            </a:r>
            <a:endParaRPr/>
          </a:p>
        </p:txBody>
      </p:sp>
      <p:sp>
        <p:nvSpPr>
          <p:cNvPr id="413" name="Google Shape;413;g10ab247c8ec_2_74"/>
          <p:cNvSpPr txBox="1"/>
          <p:nvPr>
            <p:ph idx="12" type="sldNum"/>
          </p:nvPr>
        </p:nvSpPr>
        <p:spPr>
          <a:xfrm>
            <a:off x="6835775" y="4949520"/>
            <a:ext cx="2057400" cy="117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414" name="Google Shape;414;g10ab247c8ec_2_74"/>
          <p:cNvPicPr preferRelativeResize="0"/>
          <p:nvPr/>
        </p:nvPicPr>
        <p:blipFill>
          <a:blip r:embed="rId4">
            <a:alphaModFix/>
          </a:blip>
          <a:stretch>
            <a:fillRect/>
          </a:stretch>
        </p:blipFill>
        <p:spPr>
          <a:xfrm>
            <a:off x="5792196" y="1066912"/>
            <a:ext cx="2821079" cy="3741249"/>
          </a:xfrm>
          <a:prstGeom prst="rect">
            <a:avLst/>
          </a:prstGeom>
          <a:noFill/>
          <a:ln>
            <a:noFill/>
          </a:ln>
        </p:spPr>
      </p:pic>
      <p:sp>
        <p:nvSpPr>
          <p:cNvPr id="415" name="Google Shape;415;g10ab247c8ec_2_74"/>
          <p:cNvSpPr txBox="1"/>
          <p:nvPr/>
        </p:nvSpPr>
        <p:spPr>
          <a:xfrm>
            <a:off x="872350" y="1102700"/>
            <a:ext cx="3049800" cy="1854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GB">
                <a:solidFill>
                  <a:schemeClr val="dk1"/>
                </a:solidFill>
              </a:rPr>
              <a:t>Weight distributions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Transverse force distributions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Gait phases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Response curve proportional to the force</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416" name="Google Shape;416;g10ab247c8ec_2_74"/>
          <p:cNvSpPr txBox="1"/>
          <p:nvPr/>
        </p:nvSpPr>
        <p:spPr>
          <a:xfrm>
            <a:off x="5297025" y="727000"/>
            <a:ext cx="392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Gait phase </a:t>
            </a:r>
            <a:r>
              <a:rPr lang="en-GB" sz="1100">
                <a:solidFill>
                  <a:schemeClr val="dk1"/>
                </a:solidFill>
              </a:rPr>
              <a:t>visualization </a:t>
            </a:r>
            <a:r>
              <a:rPr lang="en-GB" sz="1100"/>
              <a:t>through collected data: walking</a:t>
            </a:r>
            <a:r>
              <a:rPr lang="en-GB"/>
              <a:t> </a:t>
            </a:r>
            <a:endParaRPr/>
          </a:p>
        </p:txBody>
      </p:sp>
      <p:sp>
        <p:nvSpPr>
          <p:cNvPr id="417" name="Google Shape;417;g10ab247c8ec_2_74"/>
          <p:cNvSpPr txBox="1"/>
          <p:nvPr>
            <p:ph idx="10"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sp>
        <p:nvSpPr>
          <p:cNvPr id="418" name="Google Shape;418;g10ab247c8ec_2_74"/>
          <p:cNvSpPr txBox="1"/>
          <p:nvPr/>
        </p:nvSpPr>
        <p:spPr>
          <a:xfrm>
            <a:off x="5792200" y="4260450"/>
            <a:ext cx="2703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Big circle = Big force  	</a:t>
            </a:r>
            <a:endParaRPr sz="900">
              <a:solidFill>
                <a:schemeClr val="dk1"/>
              </a:solidFill>
            </a:endParaRPr>
          </a:p>
          <a:p>
            <a:pPr indent="0" lvl="0" marL="0" rtl="0" algn="l">
              <a:spcBef>
                <a:spcPts val="0"/>
              </a:spcBef>
              <a:spcAft>
                <a:spcPts val="0"/>
              </a:spcAft>
              <a:buNone/>
            </a:pPr>
            <a:r>
              <a:rPr lang="en-GB" sz="900">
                <a:solidFill>
                  <a:schemeClr val="dk1"/>
                </a:solidFill>
              </a:rPr>
              <a:t>Red &gt; Resting force 	</a:t>
            </a:r>
            <a:endParaRPr sz="900">
              <a:solidFill>
                <a:schemeClr val="dk1"/>
              </a:solidFill>
            </a:endParaRPr>
          </a:p>
          <a:p>
            <a:pPr indent="0" lvl="0" marL="0" rtl="0" algn="l">
              <a:spcBef>
                <a:spcPts val="0"/>
              </a:spcBef>
              <a:spcAft>
                <a:spcPts val="0"/>
              </a:spcAft>
              <a:buNone/>
            </a:pPr>
            <a:r>
              <a:rPr lang="en-GB" sz="900">
                <a:solidFill>
                  <a:schemeClr val="dk1"/>
                </a:solidFill>
              </a:rPr>
              <a:t>Blue &lt; Resting force</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f8be828b65_0_2"/>
          <p:cNvSpPr txBox="1"/>
          <p:nvPr>
            <p:ph type="title"/>
          </p:nvPr>
        </p:nvSpPr>
        <p:spPr>
          <a:xfrm>
            <a:off x="1060463" y="251752"/>
            <a:ext cx="7552800" cy="673800"/>
          </a:xfrm>
          <a:prstGeom prst="rect">
            <a:avLst/>
          </a:prstGeom>
          <a:noFill/>
          <a:ln>
            <a:noFill/>
          </a:ln>
        </p:spPr>
        <p:txBody>
          <a:bodyPr anchorCtr="0" anchor="ctr" bIns="45700" lIns="91425" spcFirstLastPara="1" rIns="91425" wrap="square" tIns="45700">
            <a:noAutofit/>
          </a:bodyPr>
          <a:lstStyle/>
          <a:p>
            <a:pPr indent="0" lvl="0" marL="0" rtl="0" algn="l">
              <a:lnSpc>
                <a:spcPct val="115384"/>
              </a:lnSpc>
              <a:spcBef>
                <a:spcPts val="0"/>
              </a:spcBef>
              <a:spcAft>
                <a:spcPts val="0"/>
              </a:spcAft>
              <a:buNone/>
            </a:pPr>
            <a:r>
              <a:rPr lang="en-GB"/>
              <a:t>Recap: The plan</a:t>
            </a:r>
            <a:endParaRPr/>
          </a:p>
        </p:txBody>
      </p:sp>
      <p:sp>
        <p:nvSpPr>
          <p:cNvPr id="202" name="Google Shape;202;gf8be828b65_0_2"/>
          <p:cNvSpPr txBox="1"/>
          <p:nvPr>
            <p:ph idx="10"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sp>
        <p:nvSpPr>
          <p:cNvPr id="203" name="Google Shape;203;gf8be828b65_0_2"/>
          <p:cNvSpPr txBox="1"/>
          <p:nvPr>
            <p:ph idx="12" type="sldNum"/>
          </p:nvPr>
        </p:nvSpPr>
        <p:spPr>
          <a:xfrm>
            <a:off x="6835775" y="4949520"/>
            <a:ext cx="2057400" cy="117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pic>
        <p:nvPicPr>
          <p:cNvPr id="204" name="Google Shape;204;gf8be828b65_0_2"/>
          <p:cNvPicPr preferRelativeResize="0"/>
          <p:nvPr/>
        </p:nvPicPr>
        <p:blipFill>
          <a:blip r:embed="rId3">
            <a:alphaModFix/>
          </a:blip>
          <a:stretch>
            <a:fillRect/>
          </a:stretch>
        </p:blipFill>
        <p:spPr>
          <a:xfrm>
            <a:off x="1140287" y="1296548"/>
            <a:ext cx="6863425" cy="3147950"/>
          </a:xfrm>
          <a:prstGeom prst="rect">
            <a:avLst/>
          </a:prstGeom>
          <a:noFill/>
          <a:ln>
            <a:noFill/>
          </a:ln>
        </p:spPr>
      </p:pic>
      <p:sp>
        <p:nvSpPr>
          <p:cNvPr id="205" name="Google Shape;205;gf8be828b65_0_2"/>
          <p:cNvSpPr txBox="1"/>
          <p:nvPr/>
        </p:nvSpPr>
        <p:spPr>
          <a:xfrm>
            <a:off x="767675" y="1688900"/>
            <a:ext cx="210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t>Block </a:t>
            </a:r>
            <a:r>
              <a:rPr b="1" lang="en-GB" sz="1600"/>
              <a:t>diagram</a:t>
            </a:r>
            <a:endParaRPr b="1" sz="16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10ab247c8ec_2_19"/>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Walking cycles - Force sensor readings  </a:t>
            </a:r>
            <a:endParaRPr/>
          </a:p>
        </p:txBody>
      </p:sp>
      <p:sp>
        <p:nvSpPr>
          <p:cNvPr id="425" name="Google Shape;425;g10ab247c8ec_2_19"/>
          <p:cNvSpPr txBox="1"/>
          <p:nvPr>
            <p:ph idx="12" type="sldNum"/>
          </p:nvPr>
        </p:nvSpPr>
        <p:spPr>
          <a:xfrm>
            <a:off x="6835775" y="4949520"/>
            <a:ext cx="2057400" cy="117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426" name="Google Shape;426;g10ab247c8ec_2_19"/>
          <p:cNvPicPr preferRelativeResize="0"/>
          <p:nvPr/>
        </p:nvPicPr>
        <p:blipFill>
          <a:blip r:embed="rId3">
            <a:alphaModFix/>
          </a:blip>
          <a:stretch>
            <a:fillRect/>
          </a:stretch>
        </p:blipFill>
        <p:spPr>
          <a:xfrm>
            <a:off x="164300" y="2263825"/>
            <a:ext cx="7136361" cy="1962500"/>
          </a:xfrm>
          <a:prstGeom prst="rect">
            <a:avLst/>
          </a:prstGeom>
          <a:noFill/>
          <a:ln>
            <a:noFill/>
          </a:ln>
        </p:spPr>
      </p:pic>
      <p:sp>
        <p:nvSpPr>
          <p:cNvPr id="427" name="Google Shape;427;g10ab247c8ec_2_19"/>
          <p:cNvSpPr txBox="1"/>
          <p:nvPr/>
        </p:nvSpPr>
        <p:spPr>
          <a:xfrm>
            <a:off x="250825" y="1818575"/>
            <a:ext cx="26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Walking straight footed </a:t>
            </a:r>
            <a:endParaRPr/>
          </a:p>
        </p:txBody>
      </p:sp>
      <p:sp>
        <p:nvSpPr>
          <p:cNvPr id="428" name="Google Shape;428;g10ab247c8ec_2_19"/>
          <p:cNvSpPr txBox="1"/>
          <p:nvPr/>
        </p:nvSpPr>
        <p:spPr>
          <a:xfrm>
            <a:off x="920750" y="1147900"/>
            <a:ext cx="793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Front inside	   Front outside            Heel inside            Heel outside             </a:t>
            </a:r>
            <a:r>
              <a:rPr lang="en-GB">
                <a:solidFill>
                  <a:schemeClr val="dk1"/>
                </a:solidFill>
              </a:rPr>
              <a:t>Toe </a:t>
            </a:r>
            <a:endParaRPr/>
          </a:p>
        </p:txBody>
      </p:sp>
      <p:sp>
        <p:nvSpPr>
          <p:cNvPr id="429" name="Google Shape;429;g10ab247c8ec_2_19"/>
          <p:cNvSpPr/>
          <p:nvPr/>
        </p:nvSpPr>
        <p:spPr>
          <a:xfrm>
            <a:off x="701175" y="1252300"/>
            <a:ext cx="291300" cy="1914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10ab247c8ec_2_19"/>
          <p:cNvSpPr/>
          <p:nvPr/>
        </p:nvSpPr>
        <p:spPr>
          <a:xfrm>
            <a:off x="6924563" y="1252300"/>
            <a:ext cx="291300" cy="1914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10ab247c8ec_2_19"/>
          <p:cNvSpPr/>
          <p:nvPr/>
        </p:nvSpPr>
        <p:spPr>
          <a:xfrm>
            <a:off x="3812863" y="1252300"/>
            <a:ext cx="291300" cy="191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10ab247c8ec_2_19"/>
          <p:cNvSpPr/>
          <p:nvPr/>
        </p:nvSpPr>
        <p:spPr>
          <a:xfrm>
            <a:off x="5270725" y="1252300"/>
            <a:ext cx="291300" cy="1914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10ab247c8ec_2_19"/>
          <p:cNvSpPr/>
          <p:nvPr/>
        </p:nvSpPr>
        <p:spPr>
          <a:xfrm>
            <a:off x="2221925" y="1252300"/>
            <a:ext cx="291300" cy="1914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g10ab247c8ec_2_19"/>
          <p:cNvPicPr preferRelativeResize="0"/>
          <p:nvPr/>
        </p:nvPicPr>
        <p:blipFill>
          <a:blip r:embed="rId4">
            <a:alphaModFix/>
          </a:blip>
          <a:stretch>
            <a:fillRect/>
          </a:stretch>
        </p:blipFill>
        <p:spPr>
          <a:xfrm>
            <a:off x="7564311" y="2167725"/>
            <a:ext cx="1266825" cy="2162175"/>
          </a:xfrm>
          <a:prstGeom prst="rect">
            <a:avLst/>
          </a:prstGeom>
          <a:noFill/>
          <a:ln>
            <a:noFill/>
          </a:ln>
        </p:spPr>
      </p:pic>
      <p:sp>
        <p:nvSpPr>
          <p:cNvPr id="435" name="Google Shape;435;g10ab247c8ec_2_19"/>
          <p:cNvSpPr txBox="1"/>
          <p:nvPr>
            <p:ph idx="10"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10ab247c8ec_2_38"/>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In-toeing </a:t>
            </a:r>
            <a:endParaRPr/>
          </a:p>
        </p:txBody>
      </p:sp>
      <p:sp>
        <p:nvSpPr>
          <p:cNvPr id="442" name="Google Shape;442;g10ab247c8ec_2_38"/>
          <p:cNvSpPr txBox="1"/>
          <p:nvPr>
            <p:ph idx="12" type="sldNum"/>
          </p:nvPr>
        </p:nvSpPr>
        <p:spPr>
          <a:xfrm>
            <a:off x="6835775" y="4949520"/>
            <a:ext cx="2057400" cy="117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pic>
        <p:nvPicPr>
          <p:cNvPr id="443" name="Google Shape;443;g10ab247c8ec_2_38"/>
          <p:cNvPicPr preferRelativeResize="0"/>
          <p:nvPr/>
        </p:nvPicPr>
        <p:blipFill>
          <a:blip r:embed="rId3">
            <a:alphaModFix/>
          </a:blip>
          <a:stretch>
            <a:fillRect/>
          </a:stretch>
        </p:blipFill>
        <p:spPr>
          <a:xfrm>
            <a:off x="41875" y="2294975"/>
            <a:ext cx="7657617" cy="2105850"/>
          </a:xfrm>
          <a:prstGeom prst="rect">
            <a:avLst/>
          </a:prstGeom>
          <a:noFill/>
          <a:ln>
            <a:noFill/>
          </a:ln>
        </p:spPr>
      </p:pic>
      <p:sp>
        <p:nvSpPr>
          <p:cNvPr id="444" name="Google Shape;444;g10ab247c8ec_2_38"/>
          <p:cNvSpPr txBox="1"/>
          <p:nvPr/>
        </p:nvSpPr>
        <p:spPr>
          <a:xfrm>
            <a:off x="920750" y="1147900"/>
            <a:ext cx="793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Front inside	   Front outside            Heel inside            Heel outside             </a:t>
            </a:r>
            <a:r>
              <a:rPr lang="en-GB">
                <a:solidFill>
                  <a:schemeClr val="dk1"/>
                </a:solidFill>
              </a:rPr>
              <a:t>Toe </a:t>
            </a:r>
            <a:endParaRPr/>
          </a:p>
        </p:txBody>
      </p:sp>
      <p:sp>
        <p:nvSpPr>
          <p:cNvPr id="445" name="Google Shape;445;g10ab247c8ec_2_38"/>
          <p:cNvSpPr/>
          <p:nvPr/>
        </p:nvSpPr>
        <p:spPr>
          <a:xfrm>
            <a:off x="701175" y="1252300"/>
            <a:ext cx="291300" cy="1914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10ab247c8ec_2_38"/>
          <p:cNvSpPr/>
          <p:nvPr/>
        </p:nvSpPr>
        <p:spPr>
          <a:xfrm>
            <a:off x="6924563" y="1252300"/>
            <a:ext cx="291300" cy="1914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10ab247c8ec_2_38"/>
          <p:cNvSpPr/>
          <p:nvPr/>
        </p:nvSpPr>
        <p:spPr>
          <a:xfrm>
            <a:off x="3812863" y="1252300"/>
            <a:ext cx="291300" cy="191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10ab247c8ec_2_38"/>
          <p:cNvSpPr/>
          <p:nvPr/>
        </p:nvSpPr>
        <p:spPr>
          <a:xfrm>
            <a:off x="5270725" y="1252300"/>
            <a:ext cx="291300" cy="1914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10ab247c8ec_2_38"/>
          <p:cNvSpPr/>
          <p:nvPr/>
        </p:nvSpPr>
        <p:spPr>
          <a:xfrm>
            <a:off x="2221925" y="1252300"/>
            <a:ext cx="291300" cy="1914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0" name="Google Shape;450;g10ab247c8ec_2_38"/>
          <p:cNvPicPr preferRelativeResize="0"/>
          <p:nvPr/>
        </p:nvPicPr>
        <p:blipFill>
          <a:blip r:embed="rId4">
            <a:alphaModFix/>
          </a:blip>
          <a:stretch>
            <a:fillRect/>
          </a:stretch>
        </p:blipFill>
        <p:spPr>
          <a:xfrm>
            <a:off x="7868525" y="2295000"/>
            <a:ext cx="1148561" cy="1907650"/>
          </a:xfrm>
          <a:prstGeom prst="rect">
            <a:avLst/>
          </a:prstGeom>
          <a:noFill/>
          <a:ln>
            <a:noFill/>
          </a:ln>
        </p:spPr>
      </p:pic>
      <p:sp>
        <p:nvSpPr>
          <p:cNvPr id="451" name="Google Shape;451;g10ab247c8ec_2_38"/>
          <p:cNvSpPr txBox="1"/>
          <p:nvPr>
            <p:ph idx="10"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10ab247c8ec_2_30"/>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Out-toeing </a:t>
            </a:r>
            <a:endParaRPr/>
          </a:p>
        </p:txBody>
      </p:sp>
      <p:sp>
        <p:nvSpPr>
          <p:cNvPr id="458" name="Google Shape;458;g10ab247c8ec_2_30"/>
          <p:cNvSpPr txBox="1"/>
          <p:nvPr>
            <p:ph idx="12" type="sldNum"/>
          </p:nvPr>
        </p:nvSpPr>
        <p:spPr>
          <a:xfrm>
            <a:off x="6835775" y="4949520"/>
            <a:ext cx="2057400" cy="117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pic>
        <p:nvPicPr>
          <p:cNvPr id="459" name="Google Shape;459;g10ab247c8ec_2_30"/>
          <p:cNvPicPr preferRelativeResize="0"/>
          <p:nvPr/>
        </p:nvPicPr>
        <p:blipFill>
          <a:blip r:embed="rId3">
            <a:alphaModFix/>
          </a:blip>
          <a:stretch>
            <a:fillRect/>
          </a:stretch>
        </p:blipFill>
        <p:spPr>
          <a:xfrm>
            <a:off x="52400" y="2282125"/>
            <a:ext cx="7492824" cy="2069825"/>
          </a:xfrm>
          <a:prstGeom prst="rect">
            <a:avLst/>
          </a:prstGeom>
          <a:noFill/>
          <a:ln>
            <a:noFill/>
          </a:ln>
        </p:spPr>
      </p:pic>
      <p:sp>
        <p:nvSpPr>
          <p:cNvPr id="460" name="Google Shape;460;g10ab247c8ec_2_30"/>
          <p:cNvSpPr txBox="1"/>
          <p:nvPr/>
        </p:nvSpPr>
        <p:spPr>
          <a:xfrm>
            <a:off x="920750" y="1147900"/>
            <a:ext cx="793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Front inside	   Front outside            Heel inside            Heel outside             </a:t>
            </a:r>
            <a:r>
              <a:rPr lang="en-GB">
                <a:solidFill>
                  <a:schemeClr val="dk1"/>
                </a:solidFill>
              </a:rPr>
              <a:t>Toe </a:t>
            </a:r>
            <a:endParaRPr/>
          </a:p>
        </p:txBody>
      </p:sp>
      <p:sp>
        <p:nvSpPr>
          <p:cNvPr id="461" name="Google Shape;461;g10ab247c8ec_2_30"/>
          <p:cNvSpPr/>
          <p:nvPr/>
        </p:nvSpPr>
        <p:spPr>
          <a:xfrm>
            <a:off x="701175" y="1252300"/>
            <a:ext cx="291300" cy="1914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10ab247c8ec_2_30"/>
          <p:cNvSpPr/>
          <p:nvPr/>
        </p:nvSpPr>
        <p:spPr>
          <a:xfrm>
            <a:off x="6924563" y="1252300"/>
            <a:ext cx="291300" cy="1914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10ab247c8ec_2_30"/>
          <p:cNvSpPr/>
          <p:nvPr/>
        </p:nvSpPr>
        <p:spPr>
          <a:xfrm>
            <a:off x="3812863" y="1252300"/>
            <a:ext cx="291300" cy="191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10ab247c8ec_2_30"/>
          <p:cNvSpPr/>
          <p:nvPr/>
        </p:nvSpPr>
        <p:spPr>
          <a:xfrm>
            <a:off x="5270725" y="1252300"/>
            <a:ext cx="291300" cy="1914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10ab247c8ec_2_30"/>
          <p:cNvSpPr/>
          <p:nvPr/>
        </p:nvSpPr>
        <p:spPr>
          <a:xfrm>
            <a:off x="2221925" y="1252300"/>
            <a:ext cx="291300" cy="1914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10ab247c8ec_2_30"/>
          <p:cNvSpPr txBox="1"/>
          <p:nvPr>
            <p:ph idx="10"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pic>
        <p:nvPicPr>
          <p:cNvPr id="467" name="Google Shape;467;g10ab247c8ec_2_30"/>
          <p:cNvPicPr preferRelativeResize="0"/>
          <p:nvPr/>
        </p:nvPicPr>
        <p:blipFill rotWithShape="1">
          <a:blip r:embed="rId4">
            <a:alphaModFix/>
          </a:blip>
          <a:srcRect b="0" l="0" r="-3295" t="-4069"/>
          <a:stretch/>
        </p:blipFill>
        <p:spPr>
          <a:xfrm>
            <a:off x="7545225" y="1961100"/>
            <a:ext cx="1643675" cy="2474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g10cceffa427_0_29"/>
          <p:cNvPicPr preferRelativeResize="0"/>
          <p:nvPr/>
        </p:nvPicPr>
        <p:blipFill rotWithShape="1">
          <a:blip r:embed="rId3">
            <a:alphaModFix/>
          </a:blip>
          <a:srcRect b="0" l="8638" r="6673" t="4104"/>
          <a:stretch/>
        </p:blipFill>
        <p:spPr>
          <a:xfrm>
            <a:off x="4479762" y="2818473"/>
            <a:ext cx="2948525" cy="1627613"/>
          </a:xfrm>
          <a:prstGeom prst="rect">
            <a:avLst/>
          </a:prstGeom>
          <a:noFill/>
          <a:ln>
            <a:noFill/>
          </a:ln>
        </p:spPr>
      </p:pic>
      <p:sp>
        <p:nvSpPr>
          <p:cNvPr id="473" name="Google Shape;473;g10cceffa427_0_29"/>
          <p:cNvSpPr txBox="1"/>
          <p:nvPr>
            <p:ph type="title"/>
          </p:nvPr>
        </p:nvSpPr>
        <p:spPr>
          <a:xfrm>
            <a:off x="1060463" y="251752"/>
            <a:ext cx="7552800" cy="673800"/>
          </a:xfrm>
          <a:prstGeom prst="rect">
            <a:avLst/>
          </a:prstGeom>
          <a:noFill/>
          <a:ln>
            <a:noFill/>
          </a:ln>
        </p:spPr>
        <p:txBody>
          <a:bodyPr anchorCtr="0" anchor="ctr" bIns="45700" lIns="91425" spcFirstLastPara="1" rIns="91425" wrap="square" tIns="45700">
            <a:noAutofit/>
          </a:bodyPr>
          <a:lstStyle/>
          <a:p>
            <a:pPr indent="0" lvl="0" marL="0" rtl="0" algn="l">
              <a:lnSpc>
                <a:spcPct val="115384"/>
              </a:lnSpc>
              <a:spcBef>
                <a:spcPts val="0"/>
              </a:spcBef>
              <a:spcAft>
                <a:spcPts val="0"/>
              </a:spcAft>
              <a:buNone/>
            </a:pPr>
            <a:r>
              <a:rPr lang="en-GB"/>
              <a:t>Discussion and future directions</a:t>
            </a:r>
            <a:endParaRPr/>
          </a:p>
        </p:txBody>
      </p:sp>
      <p:sp>
        <p:nvSpPr>
          <p:cNvPr id="474" name="Google Shape;474;g10cceffa427_0_29"/>
          <p:cNvSpPr txBox="1"/>
          <p:nvPr>
            <p:ph idx="12" type="sldNum"/>
          </p:nvPr>
        </p:nvSpPr>
        <p:spPr>
          <a:xfrm>
            <a:off x="6835775" y="4949520"/>
            <a:ext cx="2057400" cy="117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pic>
        <p:nvPicPr>
          <p:cNvPr id="475" name="Google Shape;475;g10cceffa427_0_29"/>
          <p:cNvPicPr preferRelativeResize="0"/>
          <p:nvPr/>
        </p:nvPicPr>
        <p:blipFill rotWithShape="1">
          <a:blip r:embed="rId4">
            <a:alphaModFix/>
          </a:blip>
          <a:srcRect b="6742" l="17295" r="15168" t="12515"/>
          <a:stretch/>
        </p:blipFill>
        <p:spPr>
          <a:xfrm>
            <a:off x="7579175" y="2254311"/>
            <a:ext cx="1397325" cy="2303827"/>
          </a:xfrm>
          <a:prstGeom prst="rect">
            <a:avLst/>
          </a:prstGeom>
          <a:noFill/>
          <a:ln>
            <a:noFill/>
          </a:ln>
        </p:spPr>
      </p:pic>
      <p:pic>
        <p:nvPicPr>
          <p:cNvPr id="476" name="Google Shape;476;g10cceffa427_0_29"/>
          <p:cNvPicPr preferRelativeResize="0"/>
          <p:nvPr/>
        </p:nvPicPr>
        <p:blipFill>
          <a:blip r:embed="rId5">
            <a:alphaModFix/>
          </a:blip>
          <a:stretch>
            <a:fillRect/>
          </a:stretch>
        </p:blipFill>
        <p:spPr>
          <a:xfrm>
            <a:off x="4479750" y="1533888"/>
            <a:ext cx="4000500" cy="447675"/>
          </a:xfrm>
          <a:prstGeom prst="rect">
            <a:avLst/>
          </a:prstGeom>
          <a:noFill/>
          <a:ln>
            <a:noFill/>
          </a:ln>
        </p:spPr>
      </p:pic>
      <p:pic>
        <p:nvPicPr>
          <p:cNvPr id="477" name="Google Shape;477;g10cceffa427_0_29"/>
          <p:cNvPicPr preferRelativeResize="0"/>
          <p:nvPr/>
        </p:nvPicPr>
        <p:blipFill rotWithShape="1">
          <a:blip r:embed="rId6">
            <a:alphaModFix/>
          </a:blip>
          <a:srcRect b="0" l="882" r="0" t="0"/>
          <a:stretch/>
        </p:blipFill>
        <p:spPr>
          <a:xfrm>
            <a:off x="2706650" y="2318990"/>
            <a:ext cx="4625851" cy="326535"/>
          </a:xfrm>
          <a:prstGeom prst="rect">
            <a:avLst/>
          </a:prstGeom>
          <a:noFill/>
          <a:ln>
            <a:noFill/>
          </a:ln>
        </p:spPr>
      </p:pic>
      <p:sp>
        <p:nvSpPr>
          <p:cNvPr id="478" name="Google Shape;478;g10cceffa427_0_29"/>
          <p:cNvSpPr txBox="1"/>
          <p:nvPr>
            <p:ph idx="10"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sp>
        <p:nvSpPr>
          <p:cNvPr id="479" name="Google Shape;479;g10cceffa427_0_29"/>
          <p:cNvSpPr txBox="1"/>
          <p:nvPr>
            <p:ph idx="1" type="body"/>
          </p:nvPr>
        </p:nvSpPr>
        <p:spPr>
          <a:xfrm>
            <a:off x="127675" y="1046825"/>
            <a:ext cx="4352100" cy="40203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en-GB"/>
              <a:t>Lessons learned: </a:t>
            </a:r>
            <a:endParaRPr/>
          </a:p>
          <a:p>
            <a:pPr indent="-317500" lvl="0" marL="457200" rtl="0" algn="just">
              <a:lnSpc>
                <a:spcPct val="100000"/>
              </a:lnSpc>
              <a:spcBef>
                <a:spcPts val="0"/>
              </a:spcBef>
              <a:spcAft>
                <a:spcPts val="0"/>
              </a:spcAft>
              <a:buSzPts val="1400"/>
              <a:buChar char="•"/>
            </a:pPr>
            <a:r>
              <a:rPr lang="en-GB"/>
              <a:t>Nuances in PCB designing and assembling  </a:t>
            </a:r>
            <a:endParaRPr/>
          </a:p>
          <a:p>
            <a:pPr indent="-317500" lvl="0" marL="457200" rtl="0" algn="just">
              <a:lnSpc>
                <a:spcPct val="100000"/>
              </a:lnSpc>
              <a:spcBef>
                <a:spcPts val="0"/>
              </a:spcBef>
              <a:spcAft>
                <a:spcPts val="0"/>
              </a:spcAft>
              <a:buSzPts val="1400"/>
              <a:buChar char="•"/>
            </a:pPr>
            <a:r>
              <a:rPr lang="en-GB"/>
              <a:t>BLE </a:t>
            </a:r>
            <a:r>
              <a:rPr lang="en-GB"/>
              <a:t>limitations &amp; </a:t>
            </a:r>
            <a:r>
              <a:rPr lang="en-GB"/>
              <a:t>software support in Matlab, Python</a:t>
            </a:r>
            <a:endParaRPr/>
          </a:p>
          <a:p>
            <a:pPr indent="-317500" lvl="0" marL="457200" rtl="0" algn="just">
              <a:lnSpc>
                <a:spcPct val="100000"/>
              </a:lnSpc>
              <a:spcBef>
                <a:spcPts val="0"/>
              </a:spcBef>
              <a:spcAft>
                <a:spcPts val="0"/>
              </a:spcAft>
              <a:buSzPts val="1400"/>
              <a:buChar char="•"/>
            </a:pPr>
            <a:r>
              <a:rPr lang="en-GB"/>
              <a:t>Data output formats</a:t>
            </a:r>
            <a:endParaRPr/>
          </a:p>
          <a:p>
            <a:pPr indent="0" lvl="0" marL="457200" rtl="0" algn="just">
              <a:lnSpc>
                <a:spcPct val="100000"/>
              </a:lnSpc>
              <a:spcBef>
                <a:spcPts val="0"/>
              </a:spcBef>
              <a:spcAft>
                <a:spcPts val="0"/>
              </a:spcAft>
              <a:buNone/>
            </a:pPr>
            <a:r>
              <a:t/>
            </a:r>
            <a:endParaRPr/>
          </a:p>
          <a:p>
            <a:pPr indent="0" lvl="0" marL="0" rtl="0" algn="just">
              <a:lnSpc>
                <a:spcPct val="100000"/>
              </a:lnSpc>
              <a:spcBef>
                <a:spcPts val="0"/>
              </a:spcBef>
              <a:spcAft>
                <a:spcPts val="0"/>
              </a:spcAft>
              <a:buNone/>
            </a:pPr>
            <a:r>
              <a:rPr lang="en-GB"/>
              <a:t>Future prospects: </a:t>
            </a:r>
            <a:endParaRPr/>
          </a:p>
          <a:p>
            <a:pPr indent="-317500" lvl="0" marL="457200" rtl="0" algn="just">
              <a:lnSpc>
                <a:spcPct val="115000"/>
              </a:lnSpc>
              <a:spcBef>
                <a:spcPts val="0"/>
              </a:spcBef>
              <a:spcAft>
                <a:spcPts val="0"/>
              </a:spcAft>
              <a:buSzPts val="1400"/>
              <a:buChar char="•"/>
            </a:pPr>
            <a:r>
              <a:rPr lang="en-GB"/>
              <a:t>Additional force sensors </a:t>
            </a:r>
            <a:endParaRPr/>
          </a:p>
          <a:p>
            <a:pPr indent="-317500" lvl="0" marL="457200" rtl="0" algn="just">
              <a:lnSpc>
                <a:spcPct val="115000"/>
              </a:lnSpc>
              <a:spcBef>
                <a:spcPts val="0"/>
              </a:spcBef>
              <a:spcAft>
                <a:spcPts val="0"/>
              </a:spcAft>
              <a:buSzPts val="1400"/>
              <a:buChar char="•"/>
            </a:pPr>
            <a:r>
              <a:rPr lang="en-GB"/>
              <a:t>Replace Nano with individual units to make PCB even smaller</a:t>
            </a:r>
            <a:endParaRPr/>
          </a:p>
          <a:p>
            <a:pPr indent="-317500" lvl="0" marL="457200" rtl="0" algn="just">
              <a:lnSpc>
                <a:spcPct val="115000"/>
              </a:lnSpc>
              <a:spcBef>
                <a:spcPts val="0"/>
              </a:spcBef>
              <a:spcAft>
                <a:spcPts val="0"/>
              </a:spcAft>
              <a:buSzPts val="1400"/>
              <a:buChar char="•"/>
            </a:pPr>
            <a:r>
              <a:rPr lang="en-GB"/>
              <a:t>Real time data processing and visualization in app </a:t>
            </a:r>
            <a:endParaRPr/>
          </a:p>
          <a:p>
            <a:pPr indent="-317500" lvl="0" marL="457200" rtl="0" algn="just">
              <a:lnSpc>
                <a:spcPct val="115000"/>
              </a:lnSpc>
              <a:spcBef>
                <a:spcPts val="0"/>
              </a:spcBef>
              <a:spcAft>
                <a:spcPts val="0"/>
              </a:spcAft>
              <a:buSzPts val="1400"/>
              <a:buChar char="•"/>
            </a:pPr>
            <a:r>
              <a:rPr lang="en-GB"/>
              <a:t>Alternative communication methods (4G,Wifi etc.)</a:t>
            </a:r>
            <a:endParaRPr/>
          </a:p>
          <a:p>
            <a:pPr indent="-317500" lvl="0" marL="457200" rtl="0" algn="just">
              <a:lnSpc>
                <a:spcPct val="115000"/>
              </a:lnSpc>
              <a:spcBef>
                <a:spcPts val="0"/>
              </a:spcBef>
              <a:spcAft>
                <a:spcPts val="0"/>
              </a:spcAft>
              <a:buSzPts val="1400"/>
              <a:buChar char="•"/>
            </a:pPr>
            <a:r>
              <a:rPr lang="en-GB"/>
              <a:t>Better IMU calibration</a:t>
            </a:r>
            <a:endParaRPr/>
          </a:p>
          <a:p>
            <a:pPr indent="-317500" lvl="0" marL="457200" rtl="0" algn="just">
              <a:lnSpc>
                <a:spcPct val="115000"/>
              </a:lnSpc>
              <a:spcBef>
                <a:spcPts val="0"/>
              </a:spcBef>
              <a:spcAft>
                <a:spcPts val="0"/>
              </a:spcAft>
              <a:buSzPts val="1400"/>
              <a:buChar char="•"/>
            </a:pPr>
            <a:r>
              <a:rPr lang="en-GB"/>
              <a:t>Improving ICs/FCs estimation code </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p>
            <a:pPr indent="0" lvl="0" marL="914400" rtl="0" algn="just">
              <a:lnSpc>
                <a:spcPct val="115000"/>
              </a:lnSpc>
              <a:spcBef>
                <a:spcPts val="0"/>
              </a:spcBef>
              <a:spcAft>
                <a:spcPts val="0"/>
              </a:spcAft>
              <a:buNone/>
            </a:pPr>
            <a:r>
              <a:t/>
            </a:r>
            <a:endParaRPr/>
          </a:p>
          <a:p>
            <a:pPr indent="0" lvl="0" marL="0" rtl="0" algn="just">
              <a:lnSpc>
                <a:spcPct val="90000"/>
              </a:lnSpc>
              <a:spcBef>
                <a:spcPts val="0"/>
              </a:spcBef>
              <a:spcAft>
                <a:spcPts val="0"/>
              </a:spcAft>
              <a:buNone/>
            </a:pPr>
            <a:r>
              <a:t/>
            </a:r>
            <a:endParaRPr/>
          </a:p>
        </p:txBody>
      </p:sp>
      <p:cxnSp>
        <p:nvCxnSpPr>
          <p:cNvPr id="480" name="Google Shape;480;g10cceffa427_0_29"/>
          <p:cNvCxnSpPr/>
          <p:nvPr/>
        </p:nvCxnSpPr>
        <p:spPr>
          <a:xfrm flipH="1">
            <a:off x="6050750" y="3101600"/>
            <a:ext cx="237300" cy="48900"/>
          </a:xfrm>
          <a:prstGeom prst="straightConnector1">
            <a:avLst/>
          </a:prstGeom>
          <a:noFill/>
          <a:ln cap="flat" cmpd="sng" w="9525">
            <a:solidFill>
              <a:schemeClr val="dk2"/>
            </a:solidFill>
            <a:prstDash val="solid"/>
            <a:round/>
            <a:headEnd len="med" w="med" type="none"/>
            <a:tailEnd len="med" w="med" type="triangle"/>
          </a:ln>
        </p:spPr>
      </p:cxnSp>
      <p:sp>
        <p:nvSpPr>
          <p:cNvPr id="481" name="Google Shape;481;g10cceffa427_0_29"/>
          <p:cNvSpPr txBox="1"/>
          <p:nvPr/>
        </p:nvSpPr>
        <p:spPr>
          <a:xfrm>
            <a:off x="6228750" y="2920525"/>
            <a:ext cx="50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t>???</a:t>
            </a:r>
            <a:endParaRPr sz="1200"/>
          </a:p>
        </p:txBody>
      </p:sp>
      <p:pic>
        <p:nvPicPr>
          <p:cNvPr id="482" name="Google Shape;482;g10cceffa427_0_29"/>
          <p:cNvPicPr preferRelativeResize="0"/>
          <p:nvPr/>
        </p:nvPicPr>
        <p:blipFill>
          <a:blip r:embed="rId7">
            <a:alphaModFix/>
          </a:blip>
          <a:stretch>
            <a:fillRect/>
          </a:stretch>
        </p:blipFill>
        <p:spPr>
          <a:xfrm>
            <a:off x="6731250" y="181748"/>
            <a:ext cx="2135966" cy="14204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f8d751b0c8_1_0"/>
          <p:cNvSpPr txBox="1"/>
          <p:nvPr>
            <p:ph idx="12" type="sldNum"/>
          </p:nvPr>
        </p:nvSpPr>
        <p:spPr>
          <a:xfrm>
            <a:off x="6835775" y="4949520"/>
            <a:ext cx="2057400" cy="117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488" name="Google Shape;488;gf8d751b0c8_1_0"/>
          <p:cNvSpPr txBox="1"/>
          <p:nvPr/>
        </p:nvSpPr>
        <p:spPr>
          <a:xfrm>
            <a:off x="576275" y="1284950"/>
            <a:ext cx="78531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3300"/>
              <a:t>Thank</a:t>
            </a:r>
            <a:r>
              <a:rPr b="1" lang="en-GB" sz="3300"/>
              <a:t> you</a:t>
            </a:r>
            <a:r>
              <a:rPr b="1" lang="en-GB" sz="3300"/>
              <a:t>!</a:t>
            </a:r>
            <a:endParaRPr b="1" sz="3300"/>
          </a:p>
        </p:txBody>
      </p:sp>
      <p:sp>
        <p:nvSpPr>
          <p:cNvPr id="489" name="Google Shape;489;gf8d751b0c8_1_0"/>
          <p:cNvSpPr txBox="1"/>
          <p:nvPr/>
        </p:nvSpPr>
        <p:spPr>
          <a:xfrm>
            <a:off x="4888900" y="3666450"/>
            <a:ext cx="3802200" cy="1185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300"/>
              <a:t>Hardi Hamshin </a:t>
            </a:r>
            <a:endParaRPr sz="1300"/>
          </a:p>
          <a:p>
            <a:pPr indent="0" lvl="0" marL="0" rtl="0" algn="r">
              <a:spcBef>
                <a:spcPts val="0"/>
              </a:spcBef>
              <a:spcAft>
                <a:spcPts val="0"/>
              </a:spcAft>
              <a:buNone/>
            </a:pPr>
            <a:r>
              <a:rPr lang="en-GB" sz="1300"/>
              <a:t>Federica Carmen Maruccio </a:t>
            </a:r>
            <a:endParaRPr sz="1300"/>
          </a:p>
          <a:p>
            <a:pPr indent="0" lvl="0" marL="0" rtl="0" algn="r">
              <a:spcBef>
                <a:spcPts val="0"/>
              </a:spcBef>
              <a:spcAft>
                <a:spcPts val="0"/>
              </a:spcAft>
              <a:buNone/>
            </a:pPr>
            <a:r>
              <a:rPr lang="en-GB" sz="1300"/>
              <a:t>Mahyar Mehr</a:t>
            </a:r>
            <a:endParaRPr sz="1300"/>
          </a:p>
          <a:p>
            <a:pPr indent="0" lvl="0" marL="0" rtl="0" algn="r">
              <a:spcBef>
                <a:spcPts val="0"/>
              </a:spcBef>
              <a:spcAft>
                <a:spcPts val="0"/>
              </a:spcAft>
              <a:buNone/>
            </a:pPr>
            <a:r>
              <a:rPr lang="en-GB" sz="1300"/>
              <a:t>Rohit Rathnam Nareshkumar </a:t>
            </a:r>
            <a:endParaRPr sz="1300"/>
          </a:p>
          <a:p>
            <a:pPr indent="0" lvl="0" marL="0" rtl="0" algn="r">
              <a:spcBef>
                <a:spcPts val="0"/>
              </a:spcBef>
              <a:spcAft>
                <a:spcPts val="0"/>
              </a:spcAft>
              <a:buNone/>
            </a:pPr>
            <a:r>
              <a:rPr lang="en-GB" sz="1300"/>
              <a:t>Phuong Huy Nguyen</a:t>
            </a:r>
            <a:endParaRPr sz="1300"/>
          </a:p>
        </p:txBody>
      </p:sp>
      <p:sp>
        <p:nvSpPr>
          <p:cNvPr id="490" name="Google Shape;490;gf8d751b0c8_1_0"/>
          <p:cNvSpPr txBox="1"/>
          <p:nvPr>
            <p:ph idx="10"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sp>
        <p:nvSpPr>
          <p:cNvPr id="491" name="Google Shape;491;gf8d751b0c8_1_0"/>
          <p:cNvSpPr txBox="1"/>
          <p:nvPr/>
        </p:nvSpPr>
        <p:spPr>
          <a:xfrm>
            <a:off x="431163" y="4353775"/>
            <a:ext cx="25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Checkout our GitHub project! </a:t>
            </a:r>
            <a:endParaRPr/>
          </a:p>
        </p:txBody>
      </p:sp>
      <p:pic>
        <p:nvPicPr>
          <p:cNvPr id="492" name="Google Shape;492;gf8d751b0c8_1_0"/>
          <p:cNvPicPr preferRelativeResize="0"/>
          <p:nvPr/>
        </p:nvPicPr>
        <p:blipFill>
          <a:blip r:embed="rId3">
            <a:alphaModFix/>
          </a:blip>
          <a:stretch>
            <a:fillRect/>
          </a:stretch>
        </p:blipFill>
        <p:spPr>
          <a:xfrm>
            <a:off x="851400" y="2673350"/>
            <a:ext cx="1680425" cy="16804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gf8d01b1201_2_0"/>
          <p:cNvPicPr preferRelativeResize="0"/>
          <p:nvPr/>
        </p:nvPicPr>
        <p:blipFill>
          <a:blip r:embed="rId3">
            <a:alphaModFix/>
          </a:blip>
          <a:stretch>
            <a:fillRect/>
          </a:stretch>
        </p:blipFill>
        <p:spPr>
          <a:xfrm rot="5400000">
            <a:off x="4014337" y="-201963"/>
            <a:ext cx="4163425" cy="5884701"/>
          </a:xfrm>
          <a:prstGeom prst="rect">
            <a:avLst/>
          </a:prstGeom>
          <a:noFill/>
          <a:ln>
            <a:noFill/>
          </a:ln>
        </p:spPr>
      </p:pic>
      <p:sp>
        <p:nvSpPr>
          <p:cNvPr id="211" name="Google Shape;211;gf8d01b1201_2_0"/>
          <p:cNvSpPr txBox="1"/>
          <p:nvPr>
            <p:ph type="title"/>
          </p:nvPr>
        </p:nvSpPr>
        <p:spPr>
          <a:xfrm>
            <a:off x="1060463" y="251752"/>
            <a:ext cx="7552800" cy="673800"/>
          </a:xfrm>
          <a:prstGeom prst="rect">
            <a:avLst/>
          </a:prstGeom>
          <a:noFill/>
          <a:ln>
            <a:noFill/>
          </a:ln>
        </p:spPr>
        <p:txBody>
          <a:bodyPr anchorCtr="0" anchor="ctr" bIns="45700" lIns="91425" spcFirstLastPara="1" rIns="91425" wrap="square" tIns="45700">
            <a:noAutofit/>
          </a:bodyPr>
          <a:lstStyle/>
          <a:p>
            <a:pPr indent="0" lvl="0" marL="0" rtl="0" algn="l">
              <a:lnSpc>
                <a:spcPct val="115384"/>
              </a:lnSpc>
              <a:spcBef>
                <a:spcPts val="0"/>
              </a:spcBef>
              <a:spcAft>
                <a:spcPts val="0"/>
              </a:spcAft>
              <a:buNone/>
            </a:pPr>
            <a:r>
              <a:rPr lang="en-GB"/>
              <a:t>Recap: The tools</a:t>
            </a:r>
            <a:endParaRPr/>
          </a:p>
        </p:txBody>
      </p:sp>
      <p:sp>
        <p:nvSpPr>
          <p:cNvPr id="212" name="Google Shape;212;gf8d01b1201_2_0"/>
          <p:cNvSpPr txBox="1"/>
          <p:nvPr>
            <p:ph idx="12" type="sldNum"/>
          </p:nvPr>
        </p:nvSpPr>
        <p:spPr>
          <a:xfrm>
            <a:off x="6835775" y="4949520"/>
            <a:ext cx="2057400" cy="117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GB"/>
              <a:t>‹#›</a:t>
            </a:fld>
            <a:endParaRPr/>
          </a:p>
        </p:txBody>
      </p:sp>
      <p:sp>
        <p:nvSpPr>
          <p:cNvPr id="213" name="Google Shape;213;gf8d01b1201_2_0"/>
          <p:cNvSpPr txBox="1"/>
          <p:nvPr>
            <p:ph idx="1" type="body"/>
          </p:nvPr>
        </p:nvSpPr>
        <p:spPr>
          <a:xfrm>
            <a:off x="250825" y="1040600"/>
            <a:ext cx="3581700" cy="3781500"/>
          </a:xfrm>
          <a:prstGeom prst="rect">
            <a:avLst/>
          </a:prstGeom>
          <a:noFill/>
          <a:ln>
            <a:noFill/>
          </a:ln>
        </p:spPr>
        <p:txBody>
          <a:bodyPr anchorCtr="0" anchor="t" bIns="45700" lIns="91425" spcFirstLastPara="1" rIns="91425" wrap="square" tIns="45700">
            <a:noAutofit/>
          </a:bodyPr>
          <a:lstStyle/>
          <a:p>
            <a:pPr indent="-342900" lvl="0" marL="457200" rtl="0" algn="l">
              <a:lnSpc>
                <a:spcPct val="150000"/>
              </a:lnSpc>
              <a:spcBef>
                <a:spcPts val="0"/>
              </a:spcBef>
              <a:spcAft>
                <a:spcPts val="0"/>
              </a:spcAft>
              <a:buSzPts val="1800"/>
              <a:buChar char="•"/>
            </a:pPr>
            <a:r>
              <a:rPr lang="en-GB" sz="1800"/>
              <a:t>Op - amplifier circuit for FSR</a:t>
            </a:r>
            <a:endParaRPr sz="1800"/>
          </a:p>
          <a:p>
            <a:pPr indent="-342900" lvl="0" marL="457200" rtl="0" algn="l">
              <a:lnSpc>
                <a:spcPct val="150000"/>
              </a:lnSpc>
              <a:spcBef>
                <a:spcPts val="0"/>
              </a:spcBef>
              <a:spcAft>
                <a:spcPts val="0"/>
              </a:spcAft>
              <a:buSzPts val="1800"/>
              <a:buChar char="•"/>
            </a:pPr>
            <a:r>
              <a:rPr lang="en-GB" sz="1800"/>
              <a:t>Voltage regulator for low noise analog supply</a:t>
            </a:r>
            <a:endParaRPr sz="1800"/>
          </a:p>
          <a:p>
            <a:pPr indent="-342900" lvl="0" marL="457200" rtl="0" algn="l">
              <a:lnSpc>
                <a:spcPct val="150000"/>
              </a:lnSpc>
              <a:spcBef>
                <a:spcPts val="0"/>
              </a:spcBef>
              <a:spcAft>
                <a:spcPts val="0"/>
              </a:spcAft>
              <a:buSzPts val="1800"/>
              <a:buChar char="•"/>
            </a:pPr>
            <a:r>
              <a:rPr lang="en-GB" sz="1800"/>
              <a:t>9 axis IMU connect over I2C</a:t>
            </a:r>
            <a:endParaRPr sz="1800"/>
          </a:p>
          <a:p>
            <a:pPr indent="-342900" lvl="0" marL="457200" rtl="0" algn="l">
              <a:lnSpc>
                <a:spcPct val="150000"/>
              </a:lnSpc>
              <a:spcBef>
                <a:spcPts val="0"/>
              </a:spcBef>
              <a:spcAft>
                <a:spcPts val="0"/>
              </a:spcAft>
              <a:buSzPts val="1800"/>
              <a:buChar char="•"/>
            </a:pPr>
            <a:r>
              <a:rPr lang="en-GB" sz="1800"/>
              <a:t>2x soles connect over BLE to a Desktop / Mobile App</a:t>
            </a:r>
            <a:endParaRPr sz="1800"/>
          </a:p>
        </p:txBody>
      </p:sp>
      <p:sp>
        <p:nvSpPr>
          <p:cNvPr id="214" name="Google Shape;214;gf8d01b1201_2_0"/>
          <p:cNvSpPr txBox="1"/>
          <p:nvPr>
            <p:ph idx="10"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f8be828b65_0_10"/>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But what happened…?</a:t>
            </a:r>
            <a:endParaRPr/>
          </a:p>
        </p:txBody>
      </p:sp>
      <p:sp>
        <p:nvSpPr>
          <p:cNvPr id="221" name="Google Shape;221;gf8be828b65_0_10"/>
          <p:cNvSpPr txBox="1"/>
          <p:nvPr>
            <p:ph idx="12" type="sldNum"/>
          </p:nvPr>
        </p:nvSpPr>
        <p:spPr>
          <a:xfrm>
            <a:off x="6835775" y="4949520"/>
            <a:ext cx="2057400" cy="117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222" name="Google Shape;222;gf8be828b65_0_10"/>
          <p:cNvPicPr preferRelativeResize="0"/>
          <p:nvPr/>
        </p:nvPicPr>
        <p:blipFill>
          <a:blip r:embed="rId3">
            <a:alphaModFix/>
          </a:blip>
          <a:stretch>
            <a:fillRect/>
          </a:stretch>
        </p:blipFill>
        <p:spPr>
          <a:xfrm>
            <a:off x="3291924" y="1291449"/>
            <a:ext cx="4045600" cy="3042269"/>
          </a:xfrm>
          <a:prstGeom prst="rect">
            <a:avLst/>
          </a:prstGeom>
          <a:noFill/>
          <a:ln>
            <a:noFill/>
          </a:ln>
        </p:spPr>
      </p:pic>
      <p:pic>
        <p:nvPicPr>
          <p:cNvPr id="223" name="Google Shape;223;gf8be828b65_0_10"/>
          <p:cNvPicPr preferRelativeResize="0"/>
          <p:nvPr/>
        </p:nvPicPr>
        <p:blipFill rotWithShape="1">
          <a:blip r:embed="rId4">
            <a:alphaModFix/>
          </a:blip>
          <a:srcRect b="0" l="26019" r="20814" t="0"/>
          <a:stretch/>
        </p:blipFill>
        <p:spPr>
          <a:xfrm rot="10800000">
            <a:off x="7406199" y="1177925"/>
            <a:ext cx="1371201" cy="3429550"/>
          </a:xfrm>
          <a:prstGeom prst="rect">
            <a:avLst/>
          </a:prstGeom>
          <a:noFill/>
          <a:ln>
            <a:noFill/>
          </a:ln>
        </p:spPr>
      </p:pic>
      <p:sp>
        <p:nvSpPr>
          <p:cNvPr id="224" name="Google Shape;224;gf8be828b65_0_10"/>
          <p:cNvSpPr txBox="1"/>
          <p:nvPr>
            <p:ph idx="1" type="body"/>
          </p:nvPr>
        </p:nvSpPr>
        <p:spPr>
          <a:xfrm>
            <a:off x="250825" y="1046800"/>
            <a:ext cx="3041100" cy="3781500"/>
          </a:xfrm>
          <a:prstGeom prst="rect">
            <a:avLst/>
          </a:prstGeom>
          <a:noFill/>
          <a:ln>
            <a:noFill/>
          </a:ln>
        </p:spPr>
        <p:txBody>
          <a:bodyPr anchorCtr="0" anchor="t" bIns="45700" lIns="91425" spcFirstLastPara="1" rIns="91425" wrap="square" tIns="45700">
            <a:noAutofit/>
          </a:bodyPr>
          <a:lstStyle/>
          <a:p>
            <a:pPr indent="0" lvl="0" marL="457200" rtl="0" algn="l">
              <a:lnSpc>
                <a:spcPct val="166666"/>
              </a:lnSpc>
              <a:spcBef>
                <a:spcPts val="0"/>
              </a:spcBef>
              <a:spcAft>
                <a:spcPts val="0"/>
              </a:spcAft>
              <a:buNone/>
            </a:pPr>
            <a:r>
              <a:rPr b="1" lang="en-GB" sz="2000"/>
              <a:t>Proto v1</a:t>
            </a:r>
            <a:endParaRPr b="1" sz="2000"/>
          </a:p>
          <a:p>
            <a:pPr indent="-317500" lvl="0" marL="457200" rtl="0" algn="l">
              <a:lnSpc>
                <a:spcPct val="150000"/>
              </a:lnSpc>
              <a:spcBef>
                <a:spcPts val="0"/>
              </a:spcBef>
              <a:spcAft>
                <a:spcPts val="0"/>
              </a:spcAft>
              <a:buSzPts val="1400"/>
              <a:buChar char="●"/>
            </a:pPr>
            <a:r>
              <a:rPr lang="en-GB"/>
              <a:t>Include </a:t>
            </a:r>
            <a:r>
              <a:rPr lang="en-GB"/>
              <a:t>4</a:t>
            </a:r>
            <a:r>
              <a:rPr lang="en-GB"/>
              <a:t>x FSR </a:t>
            </a:r>
            <a:r>
              <a:rPr lang="en-GB"/>
              <a:t>(one broke during assembly)</a:t>
            </a:r>
            <a:endParaRPr/>
          </a:p>
          <a:p>
            <a:pPr indent="-317500" lvl="0" marL="457200" rtl="0" algn="l">
              <a:lnSpc>
                <a:spcPct val="150000"/>
              </a:lnSpc>
              <a:spcBef>
                <a:spcPts val="0"/>
              </a:spcBef>
              <a:spcAft>
                <a:spcPts val="0"/>
              </a:spcAft>
              <a:buSzPts val="1400"/>
              <a:buChar char="●"/>
            </a:pPr>
            <a:r>
              <a:rPr lang="en-GB"/>
              <a:t>Power and data only through USB</a:t>
            </a:r>
            <a:endParaRPr/>
          </a:p>
          <a:p>
            <a:pPr indent="-317500" lvl="0" marL="457200" rtl="0" algn="l">
              <a:lnSpc>
                <a:spcPct val="150000"/>
              </a:lnSpc>
              <a:spcBef>
                <a:spcPts val="0"/>
              </a:spcBef>
              <a:spcAft>
                <a:spcPts val="0"/>
              </a:spcAft>
              <a:buSzPts val="1400"/>
              <a:buChar char="●"/>
            </a:pPr>
            <a:r>
              <a:rPr lang="en-GB"/>
              <a:t>Dangling IMU, sole and tape!</a:t>
            </a:r>
            <a:endParaRPr/>
          </a:p>
          <a:p>
            <a:pPr indent="-317500" lvl="0" marL="457200" rtl="0" algn="l">
              <a:lnSpc>
                <a:spcPct val="150000"/>
              </a:lnSpc>
              <a:spcBef>
                <a:spcPts val="0"/>
              </a:spcBef>
              <a:spcAft>
                <a:spcPts val="0"/>
              </a:spcAft>
              <a:buSzPts val="1400"/>
              <a:buChar char="●"/>
            </a:pPr>
            <a:r>
              <a:rPr lang="en-GB"/>
              <a:t>Traces and connectors kept breaking </a:t>
            </a:r>
            <a:endParaRPr/>
          </a:p>
          <a:p>
            <a:pPr indent="-317500" lvl="0" marL="457200" rtl="0" algn="l">
              <a:lnSpc>
                <a:spcPct val="150000"/>
              </a:lnSpc>
              <a:spcBef>
                <a:spcPts val="0"/>
              </a:spcBef>
              <a:spcAft>
                <a:spcPts val="0"/>
              </a:spcAft>
              <a:buSzPts val="1400"/>
              <a:buChar char="●"/>
            </a:pPr>
            <a:r>
              <a:rPr lang="en-GB"/>
              <a:t>One of the tiny capacitors near the antenna sheared off</a:t>
            </a:r>
            <a:endParaRPr sz="1700"/>
          </a:p>
        </p:txBody>
      </p:sp>
      <p:sp>
        <p:nvSpPr>
          <p:cNvPr id="225" name="Google Shape;225;gf8be828b65_0_10"/>
          <p:cNvSpPr txBox="1"/>
          <p:nvPr>
            <p:ph idx="10"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0ab247c8ec_2_100"/>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Aftermath </a:t>
            </a:r>
            <a:endParaRPr/>
          </a:p>
        </p:txBody>
      </p:sp>
      <p:sp>
        <p:nvSpPr>
          <p:cNvPr id="232" name="Google Shape;232;g10ab247c8ec_2_100"/>
          <p:cNvSpPr txBox="1"/>
          <p:nvPr>
            <p:ph idx="12" type="sldNum"/>
          </p:nvPr>
        </p:nvSpPr>
        <p:spPr>
          <a:xfrm>
            <a:off x="6835775" y="4949520"/>
            <a:ext cx="2057400" cy="117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233" name="Google Shape;233;g10ab247c8ec_2_100"/>
          <p:cNvPicPr preferRelativeResize="0"/>
          <p:nvPr/>
        </p:nvPicPr>
        <p:blipFill>
          <a:blip r:embed="rId3">
            <a:alphaModFix/>
          </a:blip>
          <a:stretch>
            <a:fillRect/>
          </a:stretch>
        </p:blipFill>
        <p:spPr>
          <a:xfrm>
            <a:off x="6226275" y="1091125"/>
            <a:ext cx="2399324" cy="3199135"/>
          </a:xfrm>
          <a:prstGeom prst="rect">
            <a:avLst/>
          </a:prstGeom>
          <a:noFill/>
          <a:ln>
            <a:noFill/>
          </a:ln>
        </p:spPr>
      </p:pic>
      <p:pic>
        <p:nvPicPr>
          <p:cNvPr id="234" name="Google Shape;234;g10ab247c8ec_2_100"/>
          <p:cNvPicPr preferRelativeResize="0"/>
          <p:nvPr/>
        </p:nvPicPr>
        <p:blipFill>
          <a:blip r:embed="rId4">
            <a:alphaModFix/>
          </a:blip>
          <a:stretch>
            <a:fillRect/>
          </a:stretch>
        </p:blipFill>
        <p:spPr>
          <a:xfrm>
            <a:off x="187075" y="1095525"/>
            <a:ext cx="2399324" cy="3190789"/>
          </a:xfrm>
          <a:prstGeom prst="rect">
            <a:avLst/>
          </a:prstGeom>
          <a:noFill/>
          <a:ln>
            <a:noFill/>
          </a:ln>
        </p:spPr>
      </p:pic>
      <p:pic>
        <p:nvPicPr>
          <p:cNvPr id="235" name="Google Shape;235;g10ab247c8ec_2_100"/>
          <p:cNvPicPr preferRelativeResize="0"/>
          <p:nvPr/>
        </p:nvPicPr>
        <p:blipFill>
          <a:blip r:embed="rId5">
            <a:alphaModFix/>
          </a:blip>
          <a:stretch>
            <a:fillRect/>
          </a:stretch>
        </p:blipFill>
        <p:spPr>
          <a:xfrm>
            <a:off x="3283850" y="1077950"/>
            <a:ext cx="2351067" cy="3199124"/>
          </a:xfrm>
          <a:prstGeom prst="rect">
            <a:avLst/>
          </a:prstGeom>
          <a:noFill/>
          <a:ln>
            <a:noFill/>
          </a:ln>
        </p:spPr>
      </p:pic>
      <p:sp>
        <p:nvSpPr>
          <p:cNvPr id="236" name="Google Shape;236;g10ab247c8ec_2_100"/>
          <p:cNvSpPr txBox="1"/>
          <p:nvPr/>
        </p:nvSpPr>
        <p:spPr>
          <a:xfrm>
            <a:off x="153250" y="4421150"/>
            <a:ext cx="595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Shear and bending </a:t>
            </a:r>
            <a:r>
              <a:rPr lang="en-GB"/>
              <a:t>destroyed</a:t>
            </a:r>
            <a:r>
              <a:rPr lang="en-GB"/>
              <a:t> most things</a:t>
            </a:r>
            <a:endParaRPr/>
          </a:p>
        </p:txBody>
      </p:sp>
      <p:sp>
        <p:nvSpPr>
          <p:cNvPr id="237" name="Google Shape;237;g10ab247c8ec_2_100"/>
          <p:cNvSpPr txBox="1"/>
          <p:nvPr>
            <p:ph idx="10"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sp>
        <p:nvSpPr>
          <p:cNvPr id="238" name="Google Shape;238;g10ab247c8ec_2_100"/>
          <p:cNvSpPr txBox="1"/>
          <p:nvPr/>
        </p:nvSpPr>
        <p:spPr>
          <a:xfrm>
            <a:off x="5628788" y="4333925"/>
            <a:ext cx="35943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4x FSR, 1 BLE module, 2 soles</a:t>
            </a:r>
            <a:endParaRPr/>
          </a:p>
          <a:p>
            <a:pPr indent="-317500" lvl="0" marL="457200" rtl="0" algn="l">
              <a:spcBef>
                <a:spcPts val="0"/>
              </a:spcBef>
              <a:spcAft>
                <a:spcPts val="0"/>
              </a:spcAft>
              <a:buSzPts val="1400"/>
              <a:buChar char="➢"/>
            </a:pPr>
            <a:r>
              <a:rPr lang="en-GB"/>
              <a:t>Total destruction cost: ~400 kr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10ab247c8ec_2_0"/>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Prototype v2 - “Robust and Modular”</a:t>
            </a:r>
            <a:endParaRPr/>
          </a:p>
        </p:txBody>
      </p:sp>
      <p:sp>
        <p:nvSpPr>
          <p:cNvPr id="245" name="Google Shape;245;g10ab247c8ec_2_0"/>
          <p:cNvSpPr txBox="1"/>
          <p:nvPr>
            <p:ph idx="12" type="sldNum"/>
          </p:nvPr>
        </p:nvSpPr>
        <p:spPr>
          <a:xfrm>
            <a:off x="6835775" y="4949520"/>
            <a:ext cx="2057400" cy="117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246" name="Google Shape;246;g10ab247c8ec_2_0"/>
          <p:cNvSpPr txBox="1"/>
          <p:nvPr>
            <p:ph idx="1" type="body"/>
          </p:nvPr>
        </p:nvSpPr>
        <p:spPr>
          <a:xfrm>
            <a:off x="250825" y="1116000"/>
            <a:ext cx="2776200" cy="37815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b="1" lang="en-GB"/>
              <a:t>Updates</a:t>
            </a:r>
            <a:r>
              <a:rPr b="1" lang="en-GB"/>
              <a:t>: </a:t>
            </a:r>
            <a:endParaRPr b="1"/>
          </a:p>
          <a:p>
            <a:pPr indent="-317500" lvl="0" marL="457200" rtl="0" algn="l">
              <a:spcBef>
                <a:spcPts val="600"/>
              </a:spcBef>
              <a:spcAft>
                <a:spcPts val="0"/>
              </a:spcAft>
              <a:buSzPts val="1400"/>
              <a:buChar char="●"/>
            </a:pPr>
            <a:r>
              <a:rPr lang="en-GB"/>
              <a:t>Tweaked some resistors</a:t>
            </a:r>
            <a:endParaRPr/>
          </a:p>
          <a:p>
            <a:pPr indent="-317500" lvl="0" marL="457200" rtl="0" algn="l">
              <a:lnSpc>
                <a:spcPct val="115000"/>
              </a:lnSpc>
              <a:spcBef>
                <a:spcPts val="0"/>
              </a:spcBef>
              <a:spcAft>
                <a:spcPts val="0"/>
              </a:spcAft>
              <a:buSzPts val="1400"/>
              <a:buChar char="●"/>
            </a:pPr>
            <a:r>
              <a:rPr lang="en-GB"/>
              <a:t>Added connectors to take it off easy</a:t>
            </a:r>
            <a:r>
              <a:rPr lang="en-GB"/>
              <a:t> </a:t>
            </a:r>
            <a:endParaRPr/>
          </a:p>
          <a:p>
            <a:pPr indent="-317500" lvl="0" marL="457200" rtl="0" algn="l">
              <a:lnSpc>
                <a:spcPct val="115000"/>
              </a:lnSpc>
              <a:spcBef>
                <a:spcPts val="0"/>
              </a:spcBef>
              <a:spcAft>
                <a:spcPts val="0"/>
              </a:spcAft>
              <a:buSzPts val="1400"/>
              <a:buChar char="●"/>
            </a:pPr>
            <a:r>
              <a:rPr lang="en-GB"/>
              <a:t>Bigger traces, more hole clearance</a:t>
            </a:r>
            <a:endParaRPr/>
          </a:p>
          <a:p>
            <a:pPr indent="-317500" lvl="0" marL="457200" rtl="0" algn="l">
              <a:lnSpc>
                <a:spcPct val="115000"/>
              </a:lnSpc>
              <a:spcBef>
                <a:spcPts val="0"/>
              </a:spcBef>
              <a:spcAft>
                <a:spcPts val="0"/>
              </a:spcAft>
              <a:buSzPts val="1400"/>
              <a:buChar char="●"/>
            </a:pPr>
            <a:r>
              <a:rPr lang="en-GB"/>
              <a:t>Added battery + connector</a:t>
            </a:r>
            <a:endParaRPr/>
          </a:p>
          <a:p>
            <a:pPr indent="-317500" lvl="0" marL="457200" rtl="0" algn="l">
              <a:lnSpc>
                <a:spcPct val="115000"/>
              </a:lnSpc>
              <a:spcBef>
                <a:spcPts val="0"/>
              </a:spcBef>
              <a:spcAft>
                <a:spcPts val="0"/>
              </a:spcAft>
              <a:buSzPts val="1400"/>
              <a:buChar char="●"/>
            </a:pPr>
            <a:r>
              <a:rPr lang="en-GB"/>
              <a:t>Straps for security &amp; maximum </a:t>
            </a:r>
            <a:r>
              <a:rPr b="1" lang="en-GB"/>
              <a:t>comfort!</a:t>
            </a:r>
            <a:endParaRPr b="1"/>
          </a:p>
          <a:p>
            <a:pPr indent="-317500" lvl="0" marL="457200" rtl="0" algn="l">
              <a:lnSpc>
                <a:spcPct val="115000"/>
              </a:lnSpc>
              <a:spcBef>
                <a:spcPts val="0"/>
              </a:spcBef>
              <a:spcAft>
                <a:spcPts val="0"/>
              </a:spcAft>
              <a:buSzPts val="1400"/>
              <a:buChar char="●"/>
            </a:pPr>
            <a:r>
              <a:rPr lang="en-GB"/>
              <a:t>Layering of sole to reduce shearing on FSRs</a:t>
            </a:r>
            <a:endParaRPr/>
          </a:p>
          <a:p>
            <a:pPr indent="-317500" lvl="0" marL="457200" rtl="0" algn="l">
              <a:lnSpc>
                <a:spcPct val="115000"/>
              </a:lnSpc>
              <a:spcBef>
                <a:spcPts val="0"/>
              </a:spcBef>
              <a:spcAft>
                <a:spcPts val="0"/>
              </a:spcAft>
              <a:buSzPts val="1400"/>
              <a:buChar char="●"/>
            </a:pPr>
            <a:r>
              <a:rPr lang="en-GB"/>
              <a:t>Repositioned FSRs to fit the person’s foot</a:t>
            </a:r>
            <a:endParaRPr/>
          </a:p>
        </p:txBody>
      </p:sp>
      <p:pic>
        <p:nvPicPr>
          <p:cNvPr id="247" name="Google Shape;247;g10ab247c8ec_2_0"/>
          <p:cNvPicPr preferRelativeResize="0"/>
          <p:nvPr/>
        </p:nvPicPr>
        <p:blipFill>
          <a:blip r:embed="rId3">
            <a:alphaModFix/>
          </a:blip>
          <a:stretch>
            <a:fillRect/>
          </a:stretch>
        </p:blipFill>
        <p:spPr>
          <a:xfrm>
            <a:off x="6113225" y="1089046"/>
            <a:ext cx="2779950" cy="3696978"/>
          </a:xfrm>
          <a:prstGeom prst="rect">
            <a:avLst/>
          </a:prstGeom>
          <a:noFill/>
          <a:ln>
            <a:noFill/>
          </a:ln>
        </p:spPr>
      </p:pic>
      <p:pic>
        <p:nvPicPr>
          <p:cNvPr id="248" name="Google Shape;248;g10ab247c8ec_2_0"/>
          <p:cNvPicPr preferRelativeResize="0"/>
          <p:nvPr/>
        </p:nvPicPr>
        <p:blipFill>
          <a:blip r:embed="rId4">
            <a:alphaModFix/>
          </a:blip>
          <a:stretch>
            <a:fillRect/>
          </a:stretch>
        </p:blipFill>
        <p:spPr>
          <a:xfrm>
            <a:off x="3183838" y="1091475"/>
            <a:ext cx="2776320" cy="3692150"/>
          </a:xfrm>
          <a:prstGeom prst="rect">
            <a:avLst/>
          </a:prstGeom>
          <a:noFill/>
          <a:ln>
            <a:noFill/>
          </a:ln>
        </p:spPr>
      </p:pic>
      <p:sp>
        <p:nvSpPr>
          <p:cNvPr id="249" name="Google Shape;249;g10ab247c8ec_2_0"/>
          <p:cNvSpPr txBox="1"/>
          <p:nvPr>
            <p:ph idx="10"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10ab247c8ec_2_89"/>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Force Sensitive Resistor - Weight calibration </a:t>
            </a:r>
            <a:endParaRPr/>
          </a:p>
        </p:txBody>
      </p:sp>
      <p:sp>
        <p:nvSpPr>
          <p:cNvPr id="256" name="Google Shape;256;g10ab247c8ec_2_89"/>
          <p:cNvSpPr txBox="1"/>
          <p:nvPr>
            <p:ph idx="12" type="sldNum"/>
          </p:nvPr>
        </p:nvSpPr>
        <p:spPr>
          <a:xfrm>
            <a:off x="6835775" y="4949520"/>
            <a:ext cx="2057400" cy="117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
        <p:nvSpPr>
          <p:cNvPr id="257" name="Google Shape;257;g10ab247c8ec_2_89"/>
          <p:cNvSpPr txBox="1"/>
          <p:nvPr>
            <p:ph idx="10"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pic>
        <p:nvPicPr>
          <p:cNvPr id="258" name="Google Shape;258;g10ab247c8ec_2_89"/>
          <p:cNvPicPr preferRelativeResize="0"/>
          <p:nvPr/>
        </p:nvPicPr>
        <p:blipFill>
          <a:blip r:embed="rId3">
            <a:alphaModFix/>
          </a:blip>
          <a:stretch>
            <a:fillRect/>
          </a:stretch>
        </p:blipFill>
        <p:spPr>
          <a:xfrm>
            <a:off x="4526303" y="1027775"/>
            <a:ext cx="4453197" cy="3696625"/>
          </a:xfrm>
          <a:prstGeom prst="rect">
            <a:avLst/>
          </a:prstGeom>
          <a:noFill/>
          <a:ln>
            <a:noFill/>
          </a:ln>
        </p:spPr>
      </p:pic>
      <p:pic>
        <p:nvPicPr>
          <p:cNvPr id="259" name="Google Shape;259;g10ab247c8ec_2_89"/>
          <p:cNvPicPr preferRelativeResize="0"/>
          <p:nvPr/>
        </p:nvPicPr>
        <p:blipFill>
          <a:blip r:embed="rId4">
            <a:alphaModFix/>
          </a:blip>
          <a:stretch>
            <a:fillRect/>
          </a:stretch>
        </p:blipFill>
        <p:spPr>
          <a:xfrm>
            <a:off x="250825" y="1177924"/>
            <a:ext cx="4728633" cy="3546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10ab247c8ec_2_10"/>
          <p:cNvSpPr txBox="1"/>
          <p:nvPr>
            <p:ph type="title"/>
          </p:nvPr>
        </p:nvSpPr>
        <p:spPr>
          <a:xfrm>
            <a:off x="1060463" y="251752"/>
            <a:ext cx="7552800" cy="67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FSR - Response time and Repeatability</a:t>
            </a:r>
            <a:endParaRPr/>
          </a:p>
        </p:txBody>
      </p:sp>
      <p:sp>
        <p:nvSpPr>
          <p:cNvPr id="266" name="Google Shape;266;g10ab247c8ec_2_10"/>
          <p:cNvSpPr txBox="1"/>
          <p:nvPr>
            <p:ph idx="12" type="sldNum"/>
          </p:nvPr>
        </p:nvSpPr>
        <p:spPr>
          <a:xfrm>
            <a:off x="6835775" y="4949520"/>
            <a:ext cx="2057400" cy="117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pic>
        <p:nvPicPr>
          <p:cNvPr id="267" name="Google Shape;267;g10ab247c8ec_2_10"/>
          <p:cNvPicPr preferRelativeResize="0"/>
          <p:nvPr/>
        </p:nvPicPr>
        <p:blipFill>
          <a:blip r:embed="rId3">
            <a:alphaModFix/>
          </a:blip>
          <a:stretch>
            <a:fillRect/>
          </a:stretch>
        </p:blipFill>
        <p:spPr>
          <a:xfrm>
            <a:off x="4145475" y="1093201"/>
            <a:ext cx="4892925" cy="3563025"/>
          </a:xfrm>
          <a:prstGeom prst="rect">
            <a:avLst/>
          </a:prstGeom>
          <a:noFill/>
          <a:ln>
            <a:noFill/>
          </a:ln>
        </p:spPr>
      </p:pic>
      <p:sp>
        <p:nvSpPr>
          <p:cNvPr id="268" name="Google Shape;268;g10ab247c8ec_2_10"/>
          <p:cNvSpPr txBox="1"/>
          <p:nvPr>
            <p:ph idx="1" type="body"/>
          </p:nvPr>
        </p:nvSpPr>
        <p:spPr>
          <a:xfrm>
            <a:off x="468675" y="4271100"/>
            <a:ext cx="3210600" cy="453300"/>
          </a:xfrm>
          <a:prstGeom prst="rect">
            <a:avLst/>
          </a:prstGeom>
          <a:noFill/>
          <a:ln>
            <a:noFill/>
          </a:ln>
        </p:spPr>
        <p:txBody>
          <a:bodyPr anchorCtr="0" anchor="t" bIns="45700" lIns="91425" spcFirstLastPara="1" rIns="91425" wrap="square" tIns="45700">
            <a:noAutofit/>
          </a:bodyPr>
          <a:lstStyle/>
          <a:p>
            <a:pPr indent="-133350" lvl="0" marL="222250" rtl="0" algn="l">
              <a:lnSpc>
                <a:spcPct val="90000"/>
              </a:lnSpc>
              <a:spcBef>
                <a:spcPts val="0"/>
              </a:spcBef>
              <a:spcAft>
                <a:spcPts val="0"/>
              </a:spcAft>
              <a:buSzPts val="1400"/>
              <a:buNone/>
            </a:pPr>
            <a:r>
              <a:rPr lang="en-GB" sz="1800"/>
              <a:t>Response time ~60 - 70 ms</a:t>
            </a:r>
            <a:endParaRPr sz="1700"/>
          </a:p>
        </p:txBody>
      </p:sp>
      <p:sp>
        <p:nvSpPr>
          <p:cNvPr id="269" name="Google Shape;269;g10ab247c8ec_2_10"/>
          <p:cNvSpPr txBox="1"/>
          <p:nvPr>
            <p:ph idx="10"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pic>
        <p:nvPicPr>
          <p:cNvPr id="270" name="Google Shape;270;g10ab247c8ec_2_10"/>
          <p:cNvPicPr preferRelativeResize="0"/>
          <p:nvPr/>
        </p:nvPicPr>
        <p:blipFill>
          <a:blip r:embed="rId4">
            <a:alphaModFix/>
          </a:blip>
          <a:stretch>
            <a:fillRect/>
          </a:stretch>
        </p:blipFill>
        <p:spPr>
          <a:xfrm>
            <a:off x="250825" y="1157150"/>
            <a:ext cx="4596272" cy="3435124"/>
          </a:xfrm>
          <a:prstGeom prst="rect">
            <a:avLst/>
          </a:prstGeom>
          <a:noFill/>
          <a:ln>
            <a:noFill/>
          </a:ln>
        </p:spPr>
      </p:pic>
      <p:sp>
        <p:nvSpPr>
          <p:cNvPr id="271" name="Google Shape;271;g10ab247c8ec_2_10"/>
          <p:cNvSpPr txBox="1"/>
          <p:nvPr/>
        </p:nvSpPr>
        <p:spPr>
          <a:xfrm>
            <a:off x="5032400" y="4524300"/>
            <a:ext cx="140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70 ms</a:t>
            </a:r>
            <a:endParaRPr/>
          </a:p>
        </p:txBody>
      </p:sp>
      <p:sp>
        <p:nvSpPr>
          <p:cNvPr id="272" name="Google Shape;272;g10ab247c8ec_2_10"/>
          <p:cNvSpPr txBox="1"/>
          <p:nvPr/>
        </p:nvSpPr>
        <p:spPr>
          <a:xfrm>
            <a:off x="1009500" y="4524300"/>
            <a:ext cx="140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 6%</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f8d01b1201_2_32"/>
          <p:cNvSpPr txBox="1"/>
          <p:nvPr>
            <p:ph type="title"/>
          </p:nvPr>
        </p:nvSpPr>
        <p:spPr>
          <a:xfrm>
            <a:off x="1060463" y="251752"/>
            <a:ext cx="7552800" cy="673800"/>
          </a:xfrm>
          <a:prstGeom prst="rect">
            <a:avLst/>
          </a:prstGeom>
          <a:noFill/>
          <a:ln>
            <a:noFill/>
          </a:ln>
        </p:spPr>
        <p:txBody>
          <a:bodyPr anchorCtr="0" anchor="ctr" bIns="45700" lIns="91425" spcFirstLastPara="1" rIns="91425" wrap="square" tIns="45700">
            <a:noAutofit/>
          </a:bodyPr>
          <a:lstStyle/>
          <a:p>
            <a:pPr indent="0" lvl="0" marL="0" rtl="0" algn="l">
              <a:lnSpc>
                <a:spcPct val="115384"/>
              </a:lnSpc>
              <a:spcBef>
                <a:spcPts val="0"/>
              </a:spcBef>
              <a:spcAft>
                <a:spcPts val="0"/>
              </a:spcAft>
              <a:buNone/>
            </a:pPr>
            <a:r>
              <a:rPr lang="en-GB"/>
              <a:t>Evaluation - IMU data processing</a:t>
            </a:r>
            <a:endParaRPr/>
          </a:p>
        </p:txBody>
      </p:sp>
      <p:sp>
        <p:nvSpPr>
          <p:cNvPr id="278" name="Google Shape;278;gf8d01b1201_2_32"/>
          <p:cNvSpPr txBox="1"/>
          <p:nvPr>
            <p:ph idx="1" type="body"/>
          </p:nvPr>
        </p:nvSpPr>
        <p:spPr>
          <a:xfrm>
            <a:off x="250825" y="1071488"/>
            <a:ext cx="7728000" cy="1803300"/>
          </a:xfrm>
          <a:prstGeom prst="rect">
            <a:avLst/>
          </a:prstGeom>
          <a:noFill/>
          <a:ln>
            <a:noFill/>
          </a:ln>
        </p:spPr>
        <p:txBody>
          <a:bodyPr anchorCtr="0" anchor="t" bIns="45700" lIns="91425" spcFirstLastPara="1" rIns="91425" wrap="square" tIns="45700">
            <a:noAutofit/>
          </a:bodyPr>
          <a:lstStyle/>
          <a:p>
            <a:pPr indent="-133350" lvl="0" marL="222250" rtl="0" algn="l">
              <a:lnSpc>
                <a:spcPct val="90000"/>
              </a:lnSpc>
              <a:spcBef>
                <a:spcPts val="0"/>
              </a:spcBef>
              <a:spcAft>
                <a:spcPts val="0"/>
              </a:spcAft>
              <a:buSzPts val="1400"/>
              <a:buNone/>
            </a:pPr>
            <a:r>
              <a:rPr b="1" lang="en-GB" sz="1800" u="sng"/>
              <a:t>Accelerometer and Gyroscope Calibration</a:t>
            </a:r>
            <a:endParaRPr b="1" sz="1800" u="sng"/>
          </a:p>
          <a:p>
            <a:pPr indent="-133350" lvl="0" marL="222250" rtl="0" algn="l">
              <a:lnSpc>
                <a:spcPct val="90000"/>
              </a:lnSpc>
              <a:spcBef>
                <a:spcPts val="0"/>
              </a:spcBef>
              <a:spcAft>
                <a:spcPts val="0"/>
              </a:spcAft>
              <a:buSzPts val="1400"/>
              <a:buNone/>
            </a:pPr>
            <a:r>
              <a:t/>
            </a:r>
            <a:endParaRPr b="1" sz="1700" u="sng"/>
          </a:p>
          <a:p>
            <a:pPr indent="-133350" lvl="0" marL="222250" rtl="0" algn="l">
              <a:lnSpc>
                <a:spcPct val="115000"/>
              </a:lnSpc>
              <a:spcBef>
                <a:spcPts val="0"/>
              </a:spcBef>
              <a:spcAft>
                <a:spcPts val="0"/>
              </a:spcAft>
              <a:buSzPts val="1400"/>
              <a:buNone/>
            </a:pPr>
            <a:r>
              <a:rPr lang="en-GB" sz="1700"/>
              <a:t>Need to compensate </a:t>
            </a:r>
            <a:r>
              <a:rPr lang="en-GB" sz="1700" u="sng"/>
              <a:t>sensor inaccuracies</a:t>
            </a:r>
            <a:r>
              <a:rPr lang="en-GB" sz="1700"/>
              <a:t>:</a:t>
            </a:r>
            <a:endParaRPr sz="1700"/>
          </a:p>
          <a:p>
            <a:pPr indent="-336550" lvl="0" marL="457200" rtl="0" algn="l">
              <a:lnSpc>
                <a:spcPct val="115000"/>
              </a:lnSpc>
              <a:spcBef>
                <a:spcPts val="0"/>
              </a:spcBef>
              <a:spcAft>
                <a:spcPts val="0"/>
              </a:spcAft>
              <a:buSzPts val="1700"/>
              <a:buChar char="•"/>
            </a:pPr>
            <a:r>
              <a:rPr lang="en-GB" sz="1700"/>
              <a:t>zero level offset</a:t>
            </a:r>
            <a:endParaRPr sz="1700"/>
          </a:p>
          <a:p>
            <a:pPr indent="-336550" lvl="0" marL="457200" rtl="0" algn="l">
              <a:lnSpc>
                <a:spcPct val="115000"/>
              </a:lnSpc>
              <a:spcBef>
                <a:spcPts val="0"/>
              </a:spcBef>
              <a:spcAft>
                <a:spcPts val="0"/>
              </a:spcAft>
              <a:buSzPts val="1700"/>
              <a:buChar char="•"/>
            </a:pPr>
            <a:r>
              <a:rPr lang="en-GB" sz="1700"/>
              <a:t>scaling</a:t>
            </a:r>
            <a:endParaRPr sz="1700"/>
          </a:p>
          <a:p>
            <a:pPr indent="-336550" lvl="0" marL="457200" rtl="0" algn="l">
              <a:lnSpc>
                <a:spcPct val="115000"/>
              </a:lnSpc>
              <a:spcBef>
                <a:spcPts val="0"/>
              </a:spcBef>
              <a:spcAft>
                <a:spcPts val="0"/>
              </a:spcAft>
              <a:buSzPts val="1700"/>
              <a:buChar char="•"/>
            </a:pPr>
            <a:r>
              <a:rPr lang="en-GB" sz="1700"/>
              <a:t>misalignment</a:t>
            </a:r>
            <a:endParaRPr sz="1700"/>
          </a:p>
          <a:p>
            <a:pPr indent="0" lvl="0" marL="0" rtl="0" algn="l">
              <a:lnSpc>
                <a:spcPct val="90000"/>
              </a:lnSpc>
              <a:spcBef>
                <a:spcPts val="0"/>
              </a:spcBef>
              <a:spcAft>
                <a:spcPts val="0"/>
              </a:spcAft>
              <a:buNone/>
            </a:pPr>
            <a:r>
              <a:t/>
            </a:r>
            <a:endParaRPr sz="1700"/>
          </a:p>
          <a:p>
            <a:pPr indent="0" lvl="0" marL="0" rtl="0" algn="l">
              <a:lnSpc>
                <a:spcPct val="90000"/>
              </a:lnSpc>
              <a:spcBef>
                <a:spcPts val="0"/>
              </a:spcBef>
              <a:spcAft>
                <a:spcPts val="0"/>
              </a:spcAft>
              <a:buNone/>
            </a:pPr>
            <a:r>
              <a:t/>
            </a:r>
            <a:endParaRPr sz="1700"/>
          </a:p>
          <a:p>
            <a:pPr indent="-133350" lvl="0" marL="222250" rtl="0" algn="l">
              <a:lnSpc>
                <a:spcPct val="90000"/>
              </a:lnSpc>
              <a:spcBef>
                <a:spcPts val="0"/>
              </a:spcBef>
              <a:spcAft>
                <a:spcPts val="0"/>
              </a:spcAft>
              <a:buSzPts val="1400"/>
              <a:buNone/>
            </a:pPr>
            <a:r>
              <a:t/>
            </a:r>
            <a:endParaRPr b="1" sz="1700" u="sng"/>
          </a:p>
        </p:txBody>
      </p:sp>
      <p:sp>
        <p:nvSpPr>
          <p:cNvPr id="279" name="Google Shape;279;gf8d01b1201_2_32"/>
          <p:cNvSpPr txBox="1"/>
          <p:nvPr/>
        </p:nvSpPr>
        <p:spPr>
          <a:xfrm>
            <a:off x="415600" y="2902825"/>
            <a:ext cx="44616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GB" sz="1700">
                <a:solidFill>
                  <a:schemeClr val="dk1"/>
                </a:solidFill>
              </a:rPr>
              <a:t>→ </a:t>
            </a:r>
            <a:r>
              <a:rPr b="1" lang="en-GB" sz="1700">
                <a:solidFill>
                  <a:schemeClr val="dk1"/>
                </a:solidFill>
              </a:rPr>
              <a:t>Stančin and Tomažič refinement</a:t>
            </a:r>
            <a:r>
              <a:rPr lang="en-GB" sz="1700">
                <a:solidFill>
                  <a:schemeClr val="dk1"/>
                </a:solidFill>
              </a:rPr>
              <a:t> </a:t>
            </a:r>
            <a:endParaRPr/>
          </a:p>
        </p:txBody>
      </p:sp>
      <p:sp>
        <p:nvSpPr>
          <p:cNvPr id="280" name="Google Shape;280;gf8d01b1201_2_32"/>
          <p:cNvSpPr txBox="1"/>
          <p:nvPr/>
        </p:nvSpPr>
        <p:spPr>
          <a:xfrm>
            <a:off x="174525" y="4578150"/>
            <a:ext cx="7899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u="sng">
                <a:solidFill>
                  <a:schemeClr val="hlink"/>
                </a:solidFill>
                <a:hlinkClick r:id="rId3"/>
              </a:rPr>
              <a:t>Sensors | Free Full-Text | Time- and Computation-Efficient Calibration of MEMS 3D Accelerometers and Gyroscopes (mdpi.com)</a:t>
            </a:r>
            <a:endParaRPr sz="700"/>
          </a:p>
        </p:txBody>
      </p:sp>
      <p:pic>
        <p:nvPicPr>
          <p:cNvPr id="281" name="Google Shape;281;gf8d01b1201_2_32"/>
          <p:cNvPicPr preferRelativeResize="0"/>
          <p:nvPr/>
        </p:nvPicPr>
        <p:blipFill>
          <a:blip r:embed="rId4">
            <a:alphaModFix/>
          </a:blip>
          <a:stretch>
            <a:fillRect/>
          </a:stretch>
        </p:blipFill>
        <p:spPr>
          <a:xfrm>
            <a:off x="5290500" y="890194"/>
            <a:ext cx="3642851" cy="1984625"/>
          </a:xfrm>
          <a:prstGeom prst="rect">
            <a:avLst/>
          </a:prstGeom>
          <a:noFill/>
          <a:ln>
            <a:noFill/>
          </a:ln>
        </p:spPr>
      </p:pic>
      <p:pic>
        <p:nvPicPr>
          <p:cNvPr id="282" name="Google Shape;282;gf8d01b1201_2_32"/>
          <p:cNvPicPr preferRelativeResize="0"/>
          <p:nvPr/>
        </p:nvPicPr>
        <p:blipFill>
          <a:blip r:embed="rId5">
            <a:alphaModFix/>
          </a:blip>
          <a:stretch>
            <a:fillRect/>
          </a:stretch>
        </p:blipFill>
        <p:spPr>
          <a:xfrm>
            <a:off x="5290499" y="3323119"/>
            <a:ext cx="3844326" cy="1178100"/>
          </a:xfrm>
          <a:prstGeom prst="rect">
            <a:avLst/>
          </a:prstGeom>
          <a:noFill/>
          <a:ln>
            <a:noFill/>
          </a:ln>
        </p:spPr>
      </p:pic>
      <p:sp>
        <p:nvSpPr>
          <p:cNvPr id="283" name="Google Shape;283;gf8d01b1201_2_32"/>
          <p:cNvSpPr txBox="1"/>
          <p:nvPr/>
        </p:nvSpPr>
        <p:spPr>
          <a:xfrm>
            <a:off x="1873725" y="3554263"/>
            <a:ext cx="19287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900">
                <a:solidFill>
                  <a:schemeClr val="dk1"/>
                </a:solidFill>
              </a:rPr>
              <a:t>q = C</a:t>
            </a:r>
            <a:r>
              <a:rPr b="1" baseline="-25000" lang="en-GB" sz="1900">
                <a:solidFill>
                  <a:schemeClr val="dk1"/>
                </a:solidFill>
              </a:rPr>
              <a:t>s</a:t>
            </a:r>
            <a:r>
              <a:rPr b="1" lang="en-GB" sz="1900">
                <a:solidFill>
                  <a:schemeClr val="dk1"/>
                </a:solidFill>
              </a:rPr>
              <a:t>(q</a:t>
            </a:r>
            <a:r>
              <a:rPr b="1" baseline="-25000" lang="en-GB" sz="1900">
                <a:solidFill>
                  <a:schemeClr val="dk1"/>
                </a:solidFill>
              </a:rPr>
              <a:t>s</a:t>
            </a:r>
            <a:r>
              <a:rPr b="1" lang="en-GB" sz="1900">
                <a:solidFill>
                  <a:schemeClr val="dk1"/>
                </a:solidFill>
              </a:rPr>
              <a:t>- q</a:t>
            </a:r>
            <a:r>
              <a:rPr b="1" baseline="-25000" lang="en-GB" sz="1900">
                <a:solidFill>
                  <a:schemeClr val="dk1"/>
                </a:solidFill>
              </a:rPr>
              <a:t>o</a:t>
            </a:r>
            <a:r>
              <a:rPr b="1" lang="en-GB" sz="1900">
                <a:solidFill>
                  <a:schemeClr val="dk1"/>
                </a:solidFill>
              </a:rPr>
              <a:t>)</a:t>
            </a:r>
            <a:endParaRPr sz="1900"/>
          </a:p>
        </p:txBody>
      </p:sp>
      <p:sp>
        <p:nvSpPr>
          <p:cNvPr id="284" name="Google Shape;284;gf8d01b1201_2_32"/>
          <p:cNvSpPr txBox="1"/>
          <p:nvPr>
            <p:ph idx="10" type="dt"/>
          </p:nvPr>
        </p:nvSpPr>
        <p:spPr>
          <a:xfrm>
            <a:off x="250825" y="4949520"/>
            <a:ext cx="2057400" cy="11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t>2022-01-09</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KTH_PPT-mall">
  <a:themeElements>
    <a:clrScheme name="KTH">
      <a:dk1>
        <a:srgbClr val="000000"/>
      </a:dk1>
      <a:lt1>
        <a:srgbClr val="FFFFFF"/>
      </a:lt1>
      <a:dk2>
        <a:srgbClr val="65656C"/>
      </a:dk2>
      <a:lt2>
        <a:srgbClr val="838389"/>
      </a:lt2>
      <a:accent1>
        <a:srgbClr val="1954A6"/>
      </a:accent1>
      <a:accent2>
        <a:srgbClr val="5E87C0"/>
      </a:accent2>
      <a:accent3>
        <a:srgbClr val="2091C3"/>
      </a:accent3>
      <a:accent4>
        <a:srgbClr val="D02F80"/>
      </a:accent4>
      <a:accent5>
        <a:srgbClr val="D95999"/>
      </a:accent5>
      <a:accent6>
        <a:srgbClr val="61922E"/>
      </a:accent6>
      <a:hlink>
        <a:srgbClr val="65656C"/>
      </a:hlink>
      <a:folHlink>
        <a:srgbClr val="83838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tem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2019-02-11T09:39:15Z</dcterms:created>
  <dc:creator>Malin Söderkvist</dc:creator>
</cp:coreProperties>
</file>